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96F5-64E2-4368-8EDD-D92D453651D4}" type="datetimeFigureOut">
              <a:rPr lang="ru-RU" smtClean="0"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2532-4BA1-4E0A-8FCF-869B64D5C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231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96F5-64E2-4368-8EDD-D92D453651D4}" type="datetimeFigureOut">
              <a:rPr lang="ru-RU" smtClean="0"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2532-4BA1-4E0A-8FCF-869B64D5C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851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96F5-64E2-4368-8EDD-D92D453651D4}" type="datetimeFigureOut">
              <a:rPr lang="ru-RU" smtClean="0"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2532-4BA1-4E0A-8FCF-869B64D5C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120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96F5-64E2-4368-8EDD-D92D453651D4}" type="datetimeFigureOut">
              <a:rPr lang="ru-RU" smtClean="0"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2532-4BA1-4E0A-8FCF-869B64D5C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690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96F5-64E2-4368-8EDD-D92D453651D4}" type="datetimeFigureOut">
              <a:rPr lang="ru-RU" smtClean="0"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2532-4BA1-4E0A-8FCF-869B64D5C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835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96F5-64E2-4368-8EDD-D92D453651D4}" type="datetimeFigureOut">
              <a:rPr lang="ru-RU" smtClean="0"/>
              <a:t>14.01.2013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2532-4BA1-4E0A-8FCF-869B64D5C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32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96F5-64E2-4368-8EDD-D92D453651D4}" type="datetimeFigureOut">
              <a:rPr lang="ru-RU" smtClean="0"/>
              <a:t>14.01.2013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2532-4BA1-4E0A-8FCF-869B64D5C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320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96F5-64E2-4368-8EDD-D92D453651D4}" type="datetimeFigureOut">
              <a:rPr lang="ru-RU" smtClean="0"/>
              <a:t>14.01.2013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2532-4BA1-4E0A-8FCF-869B64D5C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842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96F5-64E2-4368-8EDD-D92D453651D4}" type="datetimeFigureOut">
              <a:rPr lang="ru-RU" smtClean="0"/>
              <a:t>14.01.2013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2532-4BA1-4E0A-8FCF-869B64D5C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738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96F5-64E2-4368-8EDD-D92D453651D4}" type="datetimeFigureOut">
              <a:rPr lang="ru-RU" smtClean="0"/>
              <a:t>14.01.2013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2532-4BA1-4E0A-8FCF-869B64D5C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772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96F5-64E2-4368-8EDD-D92D453651D4}" type="datetimeFigureOut">
              <a:rPr lang="ru-RU" smtClean="0"/>
              <a:t>14.01.2013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2532-4BA1-4E0A-8FCF-869B64D5C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69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496F5-64E2-4368-8EDD-D92D453651D4}" type="datetimeFigureOut">
              <a:rPr lang="ru-RU" smtClean="0"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A2532-4BA1-4E0A-8FCF-869B64D5C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72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908" y="188640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Наш край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40982720-irk_ob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193" y="1412776"/>
            <a:ext cx="5040560" cy="4541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/>
          <a:lstStyle/>
          <a:p>
            <a:r>
              <a:rPr lang="ru-RU" dirty="0" smtClean="0"/>
              <a:t>Наш край</a:t>
            </a:r>
            <a:endParaRPr lang="ru-RU" dirty="0"/>
          </a:p>
        </p:txBody>
      </p:sp>
      <p:pic>
        <p:nvPicPr>
          <p:cNvPr id="4" name="Рисунок 3" descr="50208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488"/>
            <a:ext cx="5191101" cy="3893326"/>
          </a:xfrm>
          <a:prstGeom prst="rect">
            <a:avLst/>
          </a:prstGeom>
        </p:spPr>
      </p:pic>
      <p:pic>
        <p:nvPicPr>
          <p:cNvPr id="5" name="Рисунок 4" descr="angarsk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214554"/>
            <a:ext cx="3929058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/>
          <a:lstStyle/>
          <a:p>
            <a:r>
              <a:rPr lang="ru-RU" dirty="0" smtClean="0"/>
              <a:t>Наш край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77318" cy="123189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Черемхово – город шахтёров</a:t>
            </a:r>
          </a:p>
          <a:p>
            <a:r>
              <a:rPr lang="ru-RU" dirty="0" smtClean="0"/>
              <a:t>Был основан в 1772 году. В 1898 году началась добыча угля. Каменноугольные шахты, разрезы окружают город со всех сторон. В Черемхово уголь самого высокого качества.</a:t>
            </a:r>
            <a:endParaRPr lang="ru-RU" dirty="0"/>
          </a:p>
        </p:txBody>
      </p:sp>
      <p:pic>
        <p:nvPicPr>
          <p:cNvPr id="4" name="Рисунок 3" descr="administratsiya_cheremhov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2928934"/>
            <a:ext cx="5048252" cy="3786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/>
          <a:lstStyle/>
          <a:p>
            <a:r>
              <a:rPr lang="ru-RU" dirty="0" smtClean="0"/>
              <a:t>Наш край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178595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err="1" smtClean="0"/>
              <a:t>Усолье-Сибирское</a:t>
            </a:r>
            <a:endParaRPr lang="ru-RU" dirty="0" smtClean="0"/>
          </a:p>
          <a:p>
            <a:r>
              <a:rPr lang="ru-RU" dirty="0" smtClean="0"/>
              <a:t>Возникновение и развитие города связано с солью. Город вырос в 1669 году на дворе казака Анисима Михайлова, который занимался варкой соли. Сейчас </a:t>
            </a:r>
            <a:r>
              <a:rPr lang="ru-RU" dirty="0" err="1" smtClean="0"/>
              <a:t>Усолье-Сибирское</a:t>
            </a:r>
            <a:r>
              <a:rPr lang="ru-RU" dirty="0" smtClean="0"/>
              <a:t> центр химической промышленности, машиностроения и добычи пищевой и промышленной соли.  Пищевая соль «Экстра» известна во всём мире.</a:t>
            </a:r>
            <a:endParaRPr lang="ru-RU" dirty="0"/>
          </a:p>
        </p:txBody>
      </p:sp>
      <p:pic>
        <p:nvPicPr>
          <p:cNvPr id="5" name="Рисунок 4" descr="Ysolie-Sibirskoe-3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829" y="2701688"/>
            <a:ext cx="5587545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/>
          <a:lstStyle/>
          <a:p>
            <a:r>
              <a:rPr lang="ru-RU" dirty="0" smtClean="0"/>
              <a:t>Наш край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8991600" cy="166052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Усть-Илимск расположен на берегу </a:t>
            </a:r>
            <a:r>
              <a:rPr lang="ru-RU" dirty="0" err="1" smtClean="0"/>
              <a:t>Устьилимского</a:t>
            </a:r>
            <a:r>
              <a:rPr lang="ru-RU" dirty="0" smtClean="0"/>
              <a:t> водохранилища. Возникновение города связано со строительством </a:t>
            </a:r>
            <a:r>
              <a:rPr lang="ru-RU" dirty="0" err="1" smtClean="0"/>
              <a:t>Устьилимской</a:t>
            </a:r>
            <a:r>
              <a:rPr lang="ru-RU" dirty="0" smtClean="0"/>
              <a:t> ГЭС в 1962 году. Около Усть-Илимска не только много леса, но и угля, железной руды. Каждый день из Усть-Илимска отправляется 35-40 вагонов леса, целлюлозы, пиломатериала.</a:t>
            </a:r>
            <a:endParaRPr lang="ru-RU" dirty="0"/>
          </a:p>
        </p:txBody>
      </p:sp>
      <p:pic>
        <p:nvPicPr>
          <p:cNvPr id="4" name="Рисунок 3" descr="photo-09-ustj-ilimsk-russ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571744"/>
            <a:ext cx="6209113" cy="416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/>
          <a:lstStyle/>
          <a:p>
            <a:r>
              <a:rPr lang="ru-RU" dirty="0" smtClean="0"/>
              <a:t>Наш край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1500198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Слюдянка</a:t>
            </a:r>
            <a:endParaRPr lang="ru-RU" dirty="0" smtClean="0"/>
          </a:p>
          <a:p>
            <a:r>
              <a:rPr lang="ru-RU" dirty="0" smtClean="0"/>
              <a:t>Город расположен на берегу озера Байкал. </a:t>
            </a:r>
            <a:r>
              <a:rPr lang="ru-RU" dirty="0" err="1" smtClean="0"/>
              <a:t>Слюдянка</a:t>
            </a:r>
            <a:r>
              <a:rPr lang="ru-RU" dirty="0" smtClean="0"/>
              <a:t> – крупный железнодорожный пункт </a:t>
            </a:r>
            <a:r>
              <a:rPr lang="ru-RU" dirty="0" err="1" smtClean="0"/>
              <a:t>Восточно-Сибирской</a:t>
            </a:r>
            <a:r>
              <a:rPr lang="ru-RU" dirty="0" smtClean="0"/>
              <a:t> железной дороги. </a:t>
            </a:r>
            <a:r>
              <a:rPr lang="ru-RU" dirty="0" err="1" smtClean="0"/>
              <a:t>Слюдянка</a:t>
            </a:r>
            <a:r>
              <a:rPr lang="ru-RU" dirty="0" smtClean="0"/>
              <a:t> – центр добычи мрамора и слюды. </a:t>
            </a:r>
            <a:r>
              <a:rPr lang="ru-RU" dirty="0" err="1" smtClean="0"/>
              <a:t>Слюдянка</a:t>
            </a:r>
            <a:r>
              <a:rPr lang="ru-RU" dirty="0" smtClean="0"/>
              <a:t> – порт на Байкале. В </a:t>
            </a:r>
            <a:r>
              <a:rPr lang="ru-RU" dirty="0" err="1" smtClean="0"/>
              <a:t>Слюдянке</a:t>
            </a:r>
            <a:r>
              <a:rPr lang="ru-RU" dirty="0" smtClean="0"/>
              <a:t> находится звероферма, на которой выращивают песцов.</a:t>
            </a:r>
            <a:endParaRPr lang="ru-RU" dirty="0"/>
          </a:p>
        </p:txBody>
      </p:sp>
      <p:pic>
        <p:nvPicPr>
          <p:cNvPr id="4" name="Рисунок 3" descr="29e1c950b15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68" y="2928934"/>
            <a:ext cx="4572032" cy="3500462"/>
          </a:xfrm>
          <a:prstGeom prst="rect">
            <a:avLst/>
          </a:prstGeom>
        </p:spPr>
      </p:pic>
      <p:pic>
        <p:nvPicPr>
          <p:cNvPr id="5" name="Рисунок 4" descr="0b045318f6d96f9f42e21f2b1544ee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8934"/>
            <a:ext cx="4662469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/>
          <a:lstStyle/>
          <a:p>
            <a:r>
              <a:rPr lang="ru-RU" dirty="0" smtClean="0"/>
              <a:t>Наш край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8991600" cy="137477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Байкальск находится на берегу озера Байкал. Возникновение и строительство города связано со строительством Байкальского целлюлозно-бумажного комбината в 1966 году. В городе есть комбинат строительных материалов, хлебозавод.</a:t>
            </a:r>
            <a:endParaRPr lang="ru-RU" dirty="0"/>
          </a:p>
        </p:txBody>
      </p:sp>
      <p:pic>
        <p:nvPicPr>
          <p:cNvPr id="4" name="Рисунок 3" descr="62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3182"/>
            <a:ext cx="4476755" cy="3357566"/>
          </a:xfrm>
          <a:prstGeom prst="rect">
            <a:avLst/>
          </a:prstGeom>
        </p:spPr>
      </p:pic>
      <p:pic>
        <p:nvPicPr>
          <p:cNvPr id="5" name="Рисунок 4" descr="copy-of-5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2928934"/>
            <a:ext cx="4572032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/>
          <a:lstStyle/>
          <a:p>
            <a:r>
              <a:rPr lang="ru-RU" dirty="0" smtClean="0"/>
              <a:t>Наш край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121444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Саянск – самый молодой город области. </a:t>
            </a:r>
          </a:p>
          <a:p>
            <a:r>
              <a:rPr lang="ru-RU" dirty="0" smtClean="0"/>
              <a:t>Возникновение города связано со строительством электрохимического комбината в 1985 году. Саянск –современный город.</a:t>
            </a:r>
            <a:endParaRPr lang="ru-RU" dirty="0"/>
          </a:p>
        </p:txBody>
      </p:sp>
      <p:pic>
        <p:nvPicPr>
          <p:cNvPr id="4" name="Рисунок 3" descr="Kopija_P10103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357430"/>
            <a:ext cx="5738826" cy="3852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/>
          <a:lstStyle/>
          <a:p>
            <a:r>
              <a:rPr lang="ru-RU" dirty="0" smtClean="0"/>
              <a:t>Наш край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121444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А больше всего Иркутская область славится тем, что на её территории находится одно из красивейших пресных озёр и самое глубокое  в мире – озеро Байкал.</a:t>
            </a:r>
            <a:endParaRPr lang="ru-RU" dirty="0"/>
          </a:p>
        </p:txBody>
      </p:sp>
      <p:pic>
        <p:nvPicPr>
          <p:cNvPr id="4" name="Рисунок 3" descr="lake-baikal-l23f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207092"/>
            <a:ext cx="6571939" cy="4388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/>
              <a:t>Наш край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2060848"/>
            <a:ext cx="8624888" cy="2732087"/>
          </a:xfrm>
        </p:spPr>
        <p:txBody>
          <a:bodyPr>
            <a:normAutofit fontScale="40000" lnSpcReduction="20000"/>
          </a:bodyPr>
          <a:lstStyle/>
          <a:p>
            <a:r>
              <a:rPr lang="ru-RU" sz="7600" dirty="0" smtClean="0"/>
              <a:t>Иркутская область была основана 26 сентября 1937 года. Иркутская область расположена в Восточной Сибири и занимает территорию 775 тысяч квадратных километров. Население – 2 миллиона 507 тысяч человек на 2012 год. Коренное население – русские, буряты, эвенки, </a:t>
            </a:r>
            <a:r>
              <a:rPr lang="ru-RU" sz="7600" dirty="0" err="1" smtClean="0"/>
              <a:t>тофалары</a:t>
            </a:r>
            <a:r>
              <a:rPr lang="ru-RU" sz="76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край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На территории Иркутской области много полезных ископаемых: нефть, газ, золото, уголь, мрамор, гипс, тальк. </a:t>
            </a:r>
          </a:p>
          <a:p>
            <a:r>
              <a:rPr lang="ru-RU" dirty="0" smtClean="0"/>
              <a:t>В состав Иркутской области входит 22 города: Иркутск, </a:t>
            </a:r>
            <a:r>
              <a:rPr lang="ru-RU" dirty="0" err="1" smtClean="0"/>
              <a:t>Ангарск</a:t>
            </a:r>
            <a:r>
              <a:rPr lang="ru-RU" dirty="0" smtClean="0"/>
              <a:t>, </a:t>
            </a:r>
            <a:r>
              <a:rPr lang="ru-RU" dirty="0" err="1" smtClean="0"/>
              <a:t>Шелехов</a:t>
            </a:r>
            <a:r>
              <a:rPr lang="ru-RU" dirty="0" smtClean="0"/>
              <a:t>, Братск, Усть-Илимск, </a:t>
            </a:r>
            <a:r>
              <a:rPr lang="ru-RU" dirty="0" err="1" smtClean="0"/>
              <a:t>Усолье-Сибирское</a:t>
            </a:r>
            <a:r>
              <a:rPr lang="ru-RU" dirty="0" smtClean="0"/>
              <a:t>, Черемхово, Саянск, Зима, Байкальск, Свирск.</a:t>
            </a:r>
          </a:p>
          <a:p>
            <a:r>
              <a:rPr lang="ru-RU" dirty="0" smtClean="0"/>
              <a:t>Самые крупные промышленные центры – это Иркутск, </a:t>
            </a:r>
            <a:r>
              <a:rPr lang="ru-RU" dirty="0" err="1" smtClean="0"/>
              <a:t>Ангарск</a:t>
            </a:r>
            <a:r>
              <a:rPr lang="ru-RU" dirty="0" smtClean="0"/>
              <a:t>, Братск, Усть-Илимск, </a:t>
            </a:r>
            <a:r>
              <a:rPr lang="ru-RU" dirty="0" err="1" smtClean="0"/>
              <a:t>Усолье-Сибирское</a:t>
            </a:r>
            <a:r>
              <a:rPr lang="ru-RU" dirty="0" smtClean="0"/>
              <a:t>, Черемхово, Саянск.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край</a:t>
            </a:r>
            <a:endParaRPr lang="ru-RU" dirty="0"/>
          </a:p>
        </p:txBody>
      </p:sp>
      <p:pic>
        <p:nvPicPr>
          <p:cNvPr id="4" name="Рисунок 3" descr="map_i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639442"/>
            <a:ext cx="5139546" cy="4952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/>
          <a:lstStyle/>
          <a:p>
            <a:r>
              <a:rPr lang="ru-RU" dirty="0" smtClean="0"/>
              <a:t>Наш край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43050"/>
            <a:ext cx="4910142" cy="4437075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Иркутск</a:t>
            </a:r>
            <a:r>
              <a:rPr lang="en-US" sz="2400" dirty="0" smtClean="0"/>
              <a:t> – </a:t>
            </a:r>
            <a:r>
              <a:rPr lang="ru-RU" sz="2400" dirty="0" smtClean="0"/>
              <a:t>столица Иркутской области</a:t>
            </a:r>
          </a:p>
          <a:p>
            <a:r>
              <a:rPr lang="ru-RU" sz="2400" dirty="0" smtClean="0"/>
              <a:t>Город был основан в 1661 году на месте острога. В 1686 году ему был присвоен статус города, а в 1690 году Иркутску были пожалованы герб и печать. На серебряном щите герба был изображён бабр – разновидность тигра – жёлтого цвета с чёрными полосами, который держал во рту соболя. </a:t>
            </a:r>
          </a:p>
          <a:p>
            <a:endParaRPr lang="ru-RU" dirty="0"/>
          </a:p>
        </p:txBody>
      </p:sp>
      <p:pic>
        <p:nvPicPr>
          <p:cNvPr id="4" name="Рисунок 3" descr="0_a06f_291598a0_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2071678"/>
            <a:ext cx="2857520" cy="340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/>
          <a:lstStyle/>
          <a:p>
            <a:r>
              <a:rPr lang="ru-RU" dirty="0" smtClean="0"/>
              <a:t>Наш край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00174"/>
            <a:ext cx="4410076" cy="4579951"/>
          </a:xfrm>
        </p:spPr>
        <p:txBody>
          <a:bodyPr>
            <a:normAutofit/>
          </a:bodyPr>
          <a:lstStyle/>
          <a:p>
            <a:r>
              <a:rPr lang="ru-RU" dirty="0" smtClean="0"/>
              <a:t>Сейчас Иркутск – крупный промышленный, торговый, научный и культурный центр. </a:t>
            </a:r>
          </a:p>
          <a:p>
            <a:r>
              <a:rPr lang="ru-RU" dirty="0" smtClean="0"/>
              <a:t>В Иркутске много памятников истории, музеи, театры, скверы, фонтаны.</a:t>
            </a:r>
          </a:p>
          <a:p>
            <a:endParaRPr lang="ru-RU" dirty="0"/>
          </a:p>
        </p:txBody>
      </p:sp>
      <p:pic>
        <p:nvPicPr>
          <p:cNvPr id="4" name="Рисунок 3" descr="1281942266_flag_of_irkutsk_obla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000240"/>
            <a:ext cx="4353786" cy="2862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/>
          <a:lstStyle/>
          <a:p>
            <a:r>
              <a:rPr lang="ru-RU" dirty="0" smtClean="0"/>
              <a:t>Наш край</a:t>
            </a:r>
            <a:endParaRPr lang="ru-RU" dirty="0"/>
          </a:p>
        </p:txBody>
      </p:sp>
      <p:pic>
        <p:nvPicPr>
          <p:cNvPr id="5" name="Рисунок 4" descr="1_12864738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5"/>
            <a:ext cx="4572000" cy="3427079"/>
          </a:xfrm>
          <a:prstGeom prst="rect">
            <a:avLst/>
          </a:prstGeom>
        </p:spPr>
      </p:pic>
      <p:pic>
        <p:nvPicPr>
          <p:cNvPr id="7" name="Рисунок 6" descr="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4231774"/>
            <a:ext cx="3571868" cy="2626226"/>
          </a:xfrm>
          <a:prstGeom prst="rect">
            <a:avLst/>
          </a:prstGeom>
        </p:spPr>
      </p:pic>
      <p:pic>
        <p:nvPicPr>
          <p:cNvPr id="8" name="Рисунок 7" descr="500576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68" y="1071546"/>
            <a:ext cx="4572032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01124_otdel_istor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5037"/>
            <a:ext cx="5500694" cy="3392963"/>
          </a:xfrm>
          <a:prstGeom prst="rect">
            <a:avLst/>
          </a:prstGeom>
        </p:spPr>
      </p:pic>
      <p:pic>
        <p:nvPicPr>
          <p:cNvPr id="5" name="Рисунок 4" descr="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601" y="0"/>
            <a:ext cx="5354399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/>
          <a:lstStyle/>
          <a:p>
            <a:r>
              <a:rPr lang="ru-RU" dirty="0" smtClean="0"/>
              <a:t>Наш край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171451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err="1" smtClean="0"/>
              <a:t>Ангарск</a:t>
            </a:r>
            <a:endParaRPr lang="ru-RU" dirty="0" smtClean="0"/>
          </a:p>
          <a:p>
            <a:r>
              <a:rPr lang="ru-RU" dirty="0" err="1" smtClean="0"/>
              <a:t>Ангарск</a:t>
            </a:r>
            <a:r>
              <a:rPr lang="ru-RU" dirty="0" smtClean="0"/>
              <a:t> – город химиков, крупный промышленный центр. Город возник со строительством нефтехимического комбината в 1951 году. В </a:t>
            </a:r>
            <a:r>
              <a:rPr lang="ru-RU" dirty="0" err="1" smtClean="0"/>
              <a:t>Ангарске</a:t>
            </a:r>
            <a:r>
              <a:rPr lang="ru-RU" dirty="0" smtClean="0"/>
              <a:t> есть крупный мясокомбинат, хлебозавод, молокозавод.  Большая достопримечательность </a:t>
            </a:r>
            <a:r>
              <a:rPr lang="ru-RU" dirty="0" err="1" smtClean="0"/>
              <a:t>Ангарска</a:t>
            </a:r>
            <a:r>
              <a:rPr lang="ru-RU" dirty="0" smtClean="0"/>
              <a:t> – музей часов.</a:t>
            </a:r>
          </a:p>
          <a:p>
            <a:endParaRPr lang="ru-RU" dirty="0"/>
          </a:p>
        </p:txBody>
      </p:sp>
      <p:pic>
        <p:nvPicPr>
          <p:cNvPr id="7" name="Рисунок 6" descr="post-11837373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500306"/>
            <a:ext cx="6223468" cy="4138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519</Words>
  <Application>Microsoft Office PowerPoint</Application>
  <PresentationFormat>Экран (4:3)</PresentationFormat>
  <Paragraphs>37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 Наш край </vt:lpstr>
      <vt:lpstr>Наш край</vt:lpstr>
      <vt:lpstr>Наш край</vt:lpstr>
      <vt:lpstr>Наш край</vt:lpstr>
      <vt:lpstr>Наш край</vt:lpstr>
      <vt:lpstr>Наш край</vt:lpstr>
      <vt:lpstr>Презентация PowerPoint</vt:lpstr>
      <vt:lpstr>Наш край</vt:lpstr>
      <vt:lpstr>Наш край</vt:lpstr>
      <vt:lpstr>Наш край</vt:lpstr>
      <vt:lpstr>Наш край</vt:lpstr>
      <vt:lpstr>Наш край</vt:lpstr>
      <vt:lpstr>Наш край</vt:lpstr>
      <vt:lpstr>Наш край</vt:lpstr>
      <vt:lpstr>Наш край</vt:lpstr>
      <vt:lpstr>Наш край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SAS</dc:creator>
  <cp:lastModifiedBy>Uchitel</cp:lastModifiedBy>
  <cp:revision>9</cp:revision>
  <dcterms:created xsi:type="dcterms:W3CDTF">2012-10-13T12:34:01Z</dcterms:created>
  <dcterms:modified xsi:type="dcterms:W3CDTF">2013-01-14T01:57:24Z</dcterms:modified>
</cp:coreProperties>
</file>