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D9258C"/>
  </p:clrMru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C1F6CF-ED82-4E44-A79A-6050B3B9957A}" type="doc">
      <dgm:prSet loTypeId="urn:microsoft.com/office/officeart/2005/8/layout/cycle6" loCatId="relationship" qsTypeId="urn:microsoft.com/office/officeart/2005/8/quickstyle/simple5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899721F2-D048-4941-A1C4-492FD3A4EA76}">
      <dgm:prSet phldrT="[Текст]" custT="1"/>
      <dgm:spPr/>
      <dgm:t>
        <a:bodyPr/>
        <a:lstStyle/>
        <a:p>
          <a:r>
            <a:rPr lang="ru-RU" sz="2800" b="1" dirty="0" smtClean="0">
              <a:latin typeface="Bookman Old Style" pitchFamily="18" charset="0"/>
            </a:rPr>
            <a:t>педагог</a:t>
          </a:r>
          <a:endParaRPr lang="ru-RU" sz="2800" b="1" dirty="0">
            <a:latin typeface="Bookman Old Style" pitchFamily="18" charset="0"/>
          </a:endParaRPr>
        </a:p>
      </dgm:t>
    </dgm:pt>
    <dgm:pt modelId="{AC2EA819-CE32-40D6-8105-90D6FD2034DC}" type="parTrans" cxnId="{A0DD1649-AAA4-4D59-8272-8EE760472890}">
      <dgm:prSet/>
      <dgm:spPr/>
      <dgm:t>
        <a:bodyPr/>
        <a:lstStyle/>
        <a:p>
          <a:endParaRPr lang="ru-RU" sz="2000" b="1"/>
        </a:p>
      </dgm:t>
    </dgm:pt>
    <dgm:pt modelId="{C374E73B-7D13-480F-A0EA-939B393E546B}" type="sibTrans" cxnId="{A0DD1649-AAA4-4D59-8272-8EE760472890}">
      <dgm:prSet/>
      <dgm:spPr/>
      <dgm:t>
        <a:bodyPr/>
        <a:lstStyle/>
        <a:p>
          <a:endParaRPr lang="ru-RU" sz="2000" b="1"/>
        </a:p>
      </dgm:t>
    </dgm:pt>
    <dgm:pt modelId="{DF3EC5BB-FCCD-4A67-A88A-23A52E23F0B3}">
      <dgm:prSet phldrT="[Текст]" custT="1"/>
      <dgm:spPr/>
      <dgm:t>
        <a:bodyPr/>
        <a:lstStyle/>
        <a:p>
          <a:r>
            <a:rPr lang="ru-RU" sz="2800" b="1" dirty="0" smtClean="0">
              <a:latin typeface="Bookman Old Style" pitchFamily="18" charset="0"/>
            </a:rPr>
            <a:t>семья</a:t>
          </a:r>
        </a:p>
      </dgm:t>
    </dgm:pt>
    <dgm:pt modelId="{FBB9B874-FED9-408C-93B4-85FD4AF0BEF3}" type="parTrans" cxnId="{177EBD64-61AE-4A9A-9724-1EF042E6BA35}">
      <dgm:prSet/>
      <dgm:spPr/>
      <dgm:t>
        <a:bodyPr/>
        <a:lstStyle/>
        <a:p>
          <a:endParaRPr lang="ru-RU" sz="2000" b="1"/>
        </a:p>
      </dgm:t>
    </dgm:pt>
    <dgm:pt modelId="{57AEDEB8-B119-4DF5-A3D2-69E1B34AA12C}" type="sibTrans" cxnId="{177EBD64-61AE-4A9A-9724-1EF042E6BA35}">
      <dgm:prSet/>
      <dgm:spPr/>
      <dgm:t>
        <a:bodyPr/>
        <a:lstStyle/>
        <a:p>
          <a:endParaRPr lang="ru-RU" sz="2000" b="1"/>
        </a:p>
      </dgm:t>
    </dgm:pt>
    <dgm:pt modelId="{5CA59978-AF93-47EF-8C90-FE335A10ADF1}">
      <dgm:prSet phldrT="[Текст]" custT="1"/>
      <dgm:spPr/>
      <dgm:t>
        <a:bodyPr/>
        <a:lstStyle/>
        <a:p>
          <a:r>
            <a:rPr lang="ru-RU" sz="2800" b="1" dirty="0" smtClean="0">
              <a:latin typeface="Bookman Old Style" pitchFamily="18" charset="0"/>
            </a:rPr>
            <a:t>общественные организации</a:t>
          </a:r>
        </a:p>
      </dgm:t>
    </dgm:pt>
    <dgm:pt modelId="{187FD52B-3957-44D9-BF0B-F08F1365FCE3}" type="parTrans" cxnId="{2F8420C9-475A-4897-A743-1CD4DB54E86D}">
      <dgm:prSet/>
      <dgm:spPr/>
      <dgm:t>
        <a:bodyPr/>
        <a:lstStyle/>
        <a:p>
          <a:endParaRPr lang="ru-RU" sz="2000" b="1"/>
        </a:p>
      </dgm:t>
    </dgm:pt>
    <dgm:pt modelId="{02081B64-2D86-42B8-92AB-DBCA9DE4E64E}" type="sibTrans" cxnId="{2F8420C9-475A-4897-A743-1CD4DB54E86D}">
      <dgm:prSet/>
      <dgm:spPr/>
      <dgm:t>
        <a:bodyPr/>
        <a:lstStyle/>
        <a:p>
          <a:endParaRPr lang="ru-RU" sz="2000" b="1"/>
        </a:p>
      </dgm:t>
    </dgm:pt>
    <dgm:pt modelId="{06644476-E3AE-4D7C-8B3E-0FF8E335F343}">
      <dgm:prSet phldrT="[Текст]" custT="1"/>
      <dgm:spPr/>
      <dgm:t>
        <a:bodyPr/>
        <a:lstStyle/>
        <a:p>
          <a:r>
            <a:rPr lang="ru-RU" sz="2200" b="1" dirty="0" smtClean="0">
              <a:latin typeface="Bookman Old Style" pitchFamily="18" charset="0"/>
            </a:rPr>
            <a:t>Религиозные объединения, учреждения культуры</a:t>
          </a:r>
        </a:p>
      </dgm:t>
    </dgm:pt>
    <dgm:pt modelId="{4D569F5F-558B-4893-B8DD-EB93729ACAB1}" type="parTrans" cxnId="{81E607D4-B020-42A4-967E-3A50A17CA67E}">
      <dgm:prSet/>
      <dgm:spPr/>
      <dgm:t>
        <a:bodyPr/>
        <a:lstStyle/>
        <a:p>
          <a:endParaRPr lang="ru-RU" sz="2000" b="1"/>
        </a:p>
      </dgm:t>
    </dgm:pt>
    <dgm:pt modelId="{93C6BD31-0F4A-4CD6-9EC9-C0DD4D2C2163}" type="sibTrans" cxnId="{81E607D4-B020-42A4-967E-3A50A17CA67E}">
      <dgm:prSet/>
      <dgm:spPr/>
      <dgm:t>
        <a:bodyPr/>
        <a:lstStyle/>
        <a:p>
          <a:endParaRPr lang="ru-RU" sz="2000" b="1"/>
        </a:p>
      </dgm:t>
    </dgm:pt>
    <dgm:pt modelId="{CD33D94E-708F-4E57-B1F5-8BA24F629C34}">
      <dgm:prSet phldrT="[Текст]" custT="1"/>
      <dgm:spPr/>
      <dgm:t>
        <a:bodyPr/>
        <a:lstStyle/>
        <a:p>
          <a:r>
            <a:rPr lang="ru-RU" sz="2800" b="1" dirty="0" smtClean="0">
              <a:latin typeface="Bookman Old Style" pitchFamily="18" charset="0"/>
            </a:rPr>
            <a:t>средства массовой информации</a:t>
          </a:r>
        </a:p>
      </dgm:t>
    </dgm:pt>
    <dgm:pt modelId="{2D46F669-14EC-4F71-BB07-04B2469C3867}" type="parTrans" cxnId="{11C1E7AD-B2EE-41B5-9739-406176C97F4C}">
      <dgm:prSet/>
      <dgm:spPr/>
      <dgm:t>
        <a:bodyPr/>
        <a:lstStyle/>
        <a:p>
          <a:endParaRPr lang="ru-RU" sz="2000" b="1"/>
        </a:p>
      </dgm:t>
    </dgm:pt>
    <dgm:pt modelId="{7E108A46-0914-42F1-AE6A-D9A8A8AB6034}" type="sibTrans" cxnId="{11C1E7AD-B2EE-41B5-9739-406176C97F4C}">
      <dgm:prSet/>
      <dgm:spPr/>
      <dgm:t>
        <a:bodyPr/>
        <a:lstStyle/>
        <a:p>
          <a:endParaRPr lang="ru-RU" sz="2000" b="1"/>
        </a:p>
      </dgm:t>
    </dgm:pt>
    <dgm:pt modelId="{10A3118A-7AA2-4EAE-A7BD-6043696CB8FF}" type="pres">
      <dgm:prSet presAssocID="{B3C1F6CF-ED82-4E44-A79A-6050B3B9957A}" presName="cycle" presStyleCnt="0">
        <dgm:presLayoutVars>
          <dgm:dir/>
          <dgm:resizeHandles val="exact"/>
        </dgm:presLayoutVars>
      </dgm:prSet>
      <dgm:spPr/>
    </dgm:pt>
    <dgm:pt modelId="{49FC70F9-DB9C-4D68-AFFF-C7B3789738CC}" type="pres">
      <dgm:prSet presAssocID="{899721F2-D048-4941-A1C4-492FD3A4EA76}" presName="node" presStyleLbl="node1" presStyleIdx="0" presStyleCnt="5" custScaleX="1715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FD80E2-D152-4266-ABDE-AB9D3C3D92A9}" type="pres">
      <dgm:prSet presAssocID="{899721F2-D048-4941-A1C4-492FD3A4EA76}" presName="spNode" presStyleCnt="0"/>
      <dgm:spPr/>
    </dgm:pt>
    <dgm:pt modelId="{BE356A41-D052-4E68-A572-1441C8D328DF}" type="pres">
      <dgm:prSet presAssocID="{C374E73B-7D13-480F-A0EA-939B393E546B}" presName="sibTrans" presStyleLbl="sibTrans1D1" presStyleIdx="0" presStyleCnt="5"/>
      <dgm:spPr/>
    </dgm:pt>
    <dgm:pt modelId="{A2E2AA36-DA95-4159-8B9B-6E4C08D669A1}" type="pres">
      <dgm:prSet presAssocID="{DF3EC5BB-FCCD-4A67-A88A-23A52E23F0B3}" presName="node" presStyleLbl="node1" presStyleIdx="1" presStyleCnt="5" custScaleX="178495" custRadScaleRad="110600" custRadScaleInc="77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569434-19D2-43BA-8A1B-14552719C1F1}" type="pres">
      <dgm:prSet presAssocID="{DF3EC5BB-FCCD-4A67-A88A-23A52E23F0B3}" presName="spNode" presStyleCnt="0"/>
      <dgm:spPr/>
    </dgm:pt>
    <dgm:pt modelId="{FC4FFD45-E3CF-4080-AF78-FFAC4E7ECF17}" type="pres">
      <dgm:prSet presAssocID="{57AEDEB8-B119-4DF5-A3D2-69E1B34AA12C}" presName="sibTrans" presStyleLbl="sibTrans1D1" presStyleIdx="1" presStyleCnt="5"/>
      <dgm:spPr/>
    </dgm:pt>
    <dgm:pt modelId="{7F3A0246-8D8E-4516-B2F4-5A045B095620}" type="pres">
      <dgm:prSet presAssocID="{5CA59978-AF93-47EF-8C90-FE335A10ADF1}" presName="node" presStyleLbl="node1" presStyleIdx="2" presStyleCnt="5" custScaleX="195649" custRadScaleRad="107160" custRadScaleInc="-694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FE9B34-774B-4057-8BF2-9A8712EB22A4}" type="pres">
      <dgm:prSet presAssocID="{5CA59978-AF93-47EF-8C90-FE335A10ADF1}" presName="spNode" presStyleCnt="0"/>
      <dgm:spPr/>
    </dgm:pt>
    <dgm:pt modelId="{C66F77CE-A073-4524-8164-301120F068E3}" type="pres">
      <dgm:prSet presAssocID="{02081B64-2D86-42B8-92AB-DBCA9DE4E64E}" presName="sibTrans" presStyleLbl="sibTrans1D1" presStyleIdx="2" presStyleCnt="5"/>
      <dgm:spPr/>
    </dgm:pt>
    <dgm:pt modelId="{787D7E34-700E-426E-810F-7D0C19BA8ADE}" type="pres">
      <dgm:prSet presAssocID="{06644476-E3AE-4D7C-8B3E-0FF8E335F343}" presName="node" presStyleLbl="node1" presStyleIdx="3" presStyleCnt="5" custScaleX="195647" custRadScaleRad="117929" custRadScaleInc="856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667E4F-F967-4FE9-AEC8-3790B6938ED4}" type="pres">
      <dgm:prSet presAssocID="{06644476-E3AE-4D7C-8B3E-0FF8E335F343}" presName="spNode" presStyleCnt="0"/>
      <dgm:spPr/>
    </dgm:pt>
    <dgm:pt modelId="{D9AD30B4-0B0D-4AE7-AA8A-F185DBA5A736}" type="pres">
      <dgm:prSet presAssocID="{93C6BD31-0F4A-4CD6-9EC9-C0DD4D2C2163}" presName="sibTrans" presStyleLbl="sibTrans1D1" presStyleIdx="3" presStyleCnt="5"/>
      <dgm:spPr/>
    </dgm:pt>
    <dgm:pt modelId="{376146D6-C4F7-4D60-A2AE-A14A376335C7}" type="pres">
      <dgm:prSet presAssocID="{CD33D94E-708F-4E57-B1F5-8BA24F629C34}" presName="node" presStyleLbl="node1" presStyleIdx="4" presStyleCnt="5" custScaleX="172603" custRadScaleRad="113531" custRadScaleInc="-23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106C36-9DE2-4CDA-B64C-3D9AD15AC435}" type="pres">
      <dgm:prSet presAssocID="{CD33D94E-708F-4E57-B1F5-8BA24F629C34}" presName="spNode" presStyleCnt="0"/>
      <dgm:spPr/>
    </dgm:pt>
    <dgm:pt modelId="{27176EB4-4E07-48F8-9849-0FD21BC7F826}" type="pres">
      <dgm:prSet presAssocID="{7E108A46-0914-42F1-AE6A-D9A8A8AB6034}" presName="sibTrans" presStyleLbl="sibTrans1D1" presStyleIdx="4" presStyleCnt="5"/>
      <dgm:spPr/>
    </dgm:pt>
  </dgm:ptLst>
  <dgm:cxnLst>
    <dgm:cxn modelId="{2F8420C9-475A-4897-A743-1CD4DB54E86D}" srcId="{B3C1F6CF-ED82-4E44-A79A-6050B3B9957A}" destId="{5CA59978-AF93-47EF-8C90-FE335A10ADF1}" srcOrd="2" destOrd="0" parTransId="{187FD52B-3957-44D9-BF0B-F08F1365FCE3}" sibTransId="{02081B64-2D86-42B8-92AB-DBCA9DE4E64E}"/>
    <dgm:cxn modelId="{AE7EDDB2-F9B3-4758-9DA8-33E8610630F6}" type="presOf" srcId="{C374E73B-7D13-480F-A0EA-939B393E546B}" destId="{BE356A41-D052-4E68-A572-1441C8D328DF}" srcOrd="0" destOrd="0" presId="urn:microsoft.com/office/officeart/2005/8/layout/cycle6"/>
    <dgm:cxn modelId="{81E607D4-B020-42A4-967E-3A50A17CA67E}" srcId="{B3C1F6CF-ED82-4E44-A79A-6050B3B9957A}" destId="{06644476-E3AE-4D7C-8B3E-0FF8E335F343}" srcOrd="3" destOrd="0" parTransId="{4D569F5F-558B-4893-B8DD-EB93729ACAB1}" sibTransId="{93C6BD31-0F4A-4CD6-9EC9-C0DD4D2C2163}"/>
    <dgm:cxn modelId="{B8F246A6-6199-48C8-BB83-D3A5EE195923}" type="presOf" srcId="{7E108A46-0914-42F1-AE6A-D9A8A8AB6034}" destId="{27176EB4-4E07-48F8-9849-0FD21BC7F826}" srcOrd="0" destOrd="0" presId="urn:microsoft.com/office/officeart/2005/8/layout/cycle6"/>
    <dgm:cxn modelId="{39C6D5E8-7CEC-4E81-8747-5535DB86678C}" type="presOf" srcId="{DF3EC5BB-FCCD-4A67-A88A-23A52E23F0B3}" destId="{A2E2AA36-DA95-4159-8B9B-6E4C08D669A1}" srcOrd="0" destOrd="0" presId="urn:microsoft.com/office/officeart/2005/8/layout/cycle6"/>
    <dgm:cxn modelId="{A65A5182-2AF4-4138-8FF7-1C5F170A706F}" type="presOf" srcId="{93C6BD31-0F4A-4CD6-9EC9-C0DD4D2C2163}" destId="{D9AD30B4-0B0D-4AE7-AA8A-F185DBA5A736}" srcOrd="0" destOrd="0" presId="urn:microsoft.com/office/officeart/2005/8/layout/cycle6"/>
    <dgm:cxn modelId="{6EA4AE3C-7A92-4384-B75A-0A649A013E2D}" type="presOf" srcId="{06644476-E3AE-4D7C-8B3E-0FF8E335F343}" destId="{787D7E34-700E-426E-810F-7D0C19BA8ADE}" srcOrd="0" destOrd="0" presId="urn:microsoft.com/office/officeart/2005/8/layout/cycle6"/>
    <dgm:cxn modelId="{11C1E7AD-B2EE-41B5-9739-406176C97F4C}" srcId="{B3C1F6CF-ED82-4E44-A79A-6050B3B9957A}" destId="{CD33D94E-708F-4E57-B1F5-8BA24F629C34}" srcOrd="4" destOrd="0" parTransId="{2D46F669-14EC-4F71-BB07-04B2469C3867}" sibTransId="{7E108A46-0914-42F1-AE6A-D9A8A8AB6034}"/>
    <dgm:cxn modelId="{0B7E20A7-3FC2-419F-B961-06F6661D556D}" type="presOf" srcId="{02081B64-2D86-42B8-92AB-DBCA9DE4E64E}" destId="{C66F77CE-A073-4524-8164-301120F068E3}" srcOrd="0" destOrd="0" presId="urn:microsoft.com/office/officeart/2005/8/layout/cycle6"/>
    <dgm:cxn modelId="{2F556008-5A39-47A0-8FEE-7DA6D36491CB}" type="presOf" srcId="{57AEDEB8-B119-4DF5-A3D2-69E1B34AA12C}" destId="{FC4FFD45-E3CF-4080-AF78-FFAC4E7ECF17}" srcOrd="0" destOrd="0" presId="urn:microsoft.com/office/officeart/2005/8/layout/cycle6"/>
    <dgm:cxn modelId="{48D73BE9-6DF8-4A6A-8650-FD7E90B75114}" type="presOf" srcId="{899721F2-D048-4941-A1C4-492FD3A4EA76}" destId="{49FC70F9-DB9C-4D68-AFFF-C7B3789738CC}" srcOrd="0" destOrd="0" presId="urn:microsoft.com/office/officeart/2005/8/layout/cycle6"/>
    <dgm:cxn modelId="{177EBD64-61AE-4A9A-9724-1EF042E6BA35}" srcId="{B3C1F6CF-ED82-4E44-A79A-6050B3B9957A}" destId="{DF3EC5BB-FCCD-4A67-A88A-23A52E23F0B3}" srcOrd="1" destOrd="0" parTransId="{FBB9B874-FED9-408C-93B4-85FD4AF0BEF3}" sibTransId="{57AEDEB8-B119-4DF5-A3D2-69E1B34AA12C}"/>
    <dgm:cxn modelId="{A0DD1649-AAA4-4D59-8272-8EE760472890}" srcId="{B3C1F6CF-ED82-4E44-A79A-6050B3B9957A}" destId="{899721F2-D048-4941-A1C4-492FD3A4EA76}" srcOrd="0" destOrd="0" parTransId="{AC2EA819-CE32-40D6-8105-90D6FD2034DC}" sibTransId="{C374E73B-7D13-480F-A0EA-939B393E546B}"/>
    <dgm:cxn modelId="{E00926BB-5484-444C-9FBA-83B6F8499759}" type="presOf" srcId="{CD33D94E-708F-4E57-B1F5-8BA24F629C34}" destId="{376146D6-C4F7-4D60-A2AE-A14A376335C7}" srcOrd="0" destOrd="0" presId="urn:microsoft.com/office/officeart/2005/8/layout/cycle6"/>
    <dgm:cxn modelId="{DA204693-3CE7-4BC6-AC60-488B6748F235}" type="presOf" srcId="{5CA59978-AF93-47EF-8C90-FE335A10ADF1}" destId="{7F3A0246-8D8E-4516-B2F4-5A045B095620}" srcOrd="0" destOrd="0" presId="urn:microsoft.com/office/officeart/2005/8/layout/cycle6"/>
    <dgm:cxn modelId="{68204DB6-150C-4D0D-9583-1DB5146F316D}" type="presOf" srcId="{B3C1F6CF-ED82-4E44-A79A-6050B3B9957A}" destId="{10A3118A-7AA2-4EAE-A7BD-6043696CB8FF}" srcOrd="0" destOrd="0" presId="urn:microsoft.com/office/officeart/2005/8/layout/cycle6"/>
    <dgm:cxn modelId="{FCE20089-63D6-4F75-9DCD-9C94C264C665}" type="presParOf" srcId="{10A3118A-7AA2-4EAE-A7BD-6043696CB8FF}" destId="{49FC70F9-DB9C-4D68-AFFF-C7B3789738CC}" srcOrd="0" destOrd="0" presId="urn:microsoft.com/office/officeart/2005/8/layout/cycle6"/>
    <dgm:cxn modelId="{BCD4D23E-C40B-48CA-9289-8C1CE9FEB396}" type="presParOf" srcId="{10A3118A-7AA2-4EAE-A7BD-6043696CB8FF}" destId="{A3FD80E2-D152-4266-ABDE-AB9D3C3D92A9}" srcOrd="1" destOrd="0" presId="urn:microsoft.com/office/officeart/2005/8/layout/cycle6"/>
    <dgm:cxn modelId="{56F078F7-5F53-494F-A016-190A8D30F359}" type="presParOf" srcId="{10A3118A-7AA2-4EAE-A7BD-6043696CB8FF}" destId="{BE356A41-D052-4E68-A572-1441C8D328DF}" srcOrd="2" destOrd="0" presId="urn:microsoft.com/office/officeart/2005/8/layout/cycle6"/>
    <dgm:cxn modelId="{98B73A31-D275-4B7F-94CF-A95223AB919E}" type="presParOf" srcId="{10A3118A-7AA2-4EAE-A7BD-6043696CB8FF}" destId="{A2E2AA36-DA95-4159-8B9B-6E4C08D669A1}" srcOrd="3" destOrd="0" presId="urn:microsoft.com/office/officeart/2005/8/layout/cycle6"/>
    <dgm:cxn modelId="{C7DD58AE-F835-4908-B902-08A84025E1D1}" type="presParOf" srcId="{10A3118A-7AA2-4EAE-A7BD-6043696CB8FF}" destId="{6F569434-19D2-43BA-8A1B-14552719C1F1}" srcOrd="4" destOrd="0" presId="urn:microsoft.com/office/officeart/2005/8/layout/cycle6"/>
    <dgm:cxn modelId="{F1239498-C15F-4A45-AD33-3DC0C71E7B74}" type="presParOf" srcId="{10A3118A-7AA2-4EAE-A7BD-6043696CB8FF}" destId="{FC4FFD45-E3CF-4080-AF78-FFAC4E7ECF17}" srcOrd="5" destOrd="0" presId="urn:microsoft.com/office/officeart/2005/8/layout/cycle6"/>
    <dgm:cxn modelId="{8C78B303-B1F8-4936-9E63-A01E142A7337}" type="presParOf" srcId="{10A3118A-7AA2-4EAE-A7BD-6043696CB8FF}" destId="{7F3A0246-8D8E-4516-B2F4-5A045B095620}" srcOrd="6" destOrd="0" presId="urn:microsoft.com/office/officeart/2005/8/layout/cycle6"/>
    <dgm:cxn modelId="{328EA969-BB28-4264-ABCF-032B851A05B5}" type="presParOf" srcId="{10A3118A-7AA2-4EAE-A7BD-6043696CB8FF}" destId="{F2FE9B34-774B-4057-8BF2-9A8712EB22A4}" srcOrd="7" destOrd="0" presId="urn:microsoft.com/office/officeart/2005/8/layout/cycle6"/>
    <dgm:cxn modelId="{DAE34D8D-31F0-4A34-92A1-15A7BBB38FCA}" type="presParOf" srcId="{10A3118A-7AA2-4EAE-A7BD-6043696CB8FF}" destId="{C66F77CE-A073-4524-8164-301120F068E3}" srcOrd="8" destOrd="0" presId="urn:microsoft.com/office/officeart/2005/8/layout/cycle6"/>
    <dgm:cxn modelId="{758AB9F0-6116-44C2-97FF-EE1396942CF3}" type="presParOf" srcId="{10A3118A-7AA2-4EAE-A7BD-6043696CB8FF}" destId="{787D7E34-700E-426E-810F-7D0C19BA8ADE}" srcOrd="9" destOrd="0" presId="urn:microsoft.com/office/officeart/2005/8/layout/cycle6"/>
    <dgm:cxn modelId="{9254E1A1-6C16-4438-92E2-B527DAA2D980}" type="presParOf" srcId="{10A3118A-7AA2-4EAE-A7BD-6043696CB8FF}" destId="{3F667E4F-F967-4FE9-AEC8-3790B6938ED4}" srcOrd="10" destOrd="0" presId="urn:microsoft.com/office/officeart/2005/8/layout/cycle6"/>
    <dgm:cxn modelId="{14B8FAE3-F450-482C-9D29-062C7E16A04D}" type="presParOf" srcId="{10A3118A-7AA2-4EAE-A7BD-6043696CB8FF}" destId="{D9AD30B4-0B0D-4AE7-AA8A-F185DBA5A736}" srcOrd="11" destOrd="0" presId="urn:microsoft.com/office/officeart/2005/8/layout/cycle6"/>
    <dgm:cxn modelId="{D71E0682-AD8B-4DFF-9F66-1FE4F89854C6}" type="presParOf" srcId="{10A3118A-7AA2-4EAE-A7BD-6043696CB8FF}" destId="{376146D6-C4F7-4D60-A2AE-A14A376335C7}" srcOrd="12" destOrd="0" presId="urn:microsoft.com/office/officeart/2005/8/layout/cycle6"/>
    <dgm:cxn modelId="{B7CDAE81-143B-45F2-A622-E2E47E8F7813}" type="presParOf" srcId="{10A3118A-7AA2-4EAE-A7BD-6043696CB8FF}" destId="{01106C36-9DE2-4CDA-B64C-3D9AD15AC435}" srcOrd="13" destOrd="0" presId="urn:microsoft.com/office/officeart/2005/8/layout/cycle6"/>
    <dgm:cxn modelId="{DFD982DF-891B-4F23-9E2E-7DC268683F9B}" type="presParOf" srcId="{10A3118A-7AA2-4EAE-A7BD-6043696CB8FF}" destId="{27176EB4-4E07-48F8-9849-0FD21BC7F826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7AC21B-87EF-4A4C-9D2C-38C7193B122B}" type="doc">
      <dgm:prSet loTypeId="urn:microsoft.com/office/officeart/2005/8/layout/process2" loCatId="process" qsTypeId="urn:microsoft.com/office/officeart/2005/8/quickstyle/simple5" qsCatId="simple" csTypeId="urn:microsoft.com/office/officeart/2005/8/colors/accent2_3" csCatId="accent2" phldr="1"/>
      <dgm:spPr/>
    </dgm:pt>
    <dgm:pt modelId="{BB67EA3C-E30D-423C-8A37-DB7C96F43910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800" b="1" dirty="0" smtClean="0">
              <a:latin typeface="Bookman Old Style" pitchFamily="18" charset="0"/>
            </a:rPr>
            <a:t>Организационный</a:t>
          </a:r>
        </a:p>
        <a:p>
          <a:pPr>
            <a:spcAft>
              <a:spcPts val="0"/>
            </a:spcAft>
          </a:pPr>
          <a:r>
            <a:rPr lang="ru-RU" sz="2800" b="1" dirty="0" smtClean="0">
              <a:latin typeface="Bookman Old Style" pitchFamily="18" charset="0"/>
            </a:rPr>
            <a:t> (март 2012 г.)</a:t>
          </a:r>
          <a:endParaRPr lang="ru-RU" sz="2800" b="1" dirty="0">
            <a:latin typeface="Bookman Old Style" pitchFamily="18" charset="0"/>
          </a:endParaRPr>
        </a:p>
      </dgm:t>
    </dgm:pt>
    <dgm:pt modelId="{3E6E73CF-B570-4F93-8CCC-F2CE24E93DEC}" type="parTrans" cxnId="{6ABBC77C-F402-4C9B-B312-37EE96039FBF}">
      <dgm:prSet/>
      <dgm:spPr/>
      <dgm:t>
        <a:bodyPr/>
        <a:lstStyle/>
        <a:p>
          <a:endParaRPr lang="ru-RU"/>
        </a:p>
      </dgm:t>
    </dgm:pt>
    <dgm:pt modelId="{DE4912E4-5BDD-4EBC-AF22-8F13B53BC24E}" type="sibTrans" cxnId="{6ABBC77C-F402-4C9B-B312-37EE96039FBF}">
      <dgm:prSet/>
      <dgm:spPr/>
      <dgm:t>
        <a:bodyPr/>
        <a:lstStyle/>
        <a:p>
          <a:endParaRPr lang="ru-RU"/>
        </a:p>
      </dgm:t>
    </dgm:pt>
    <dgm:pt modelId="{D1E6137F-CD50-416B-A3DB-1F27369DD689}">
      <dgm:prSet phldrT="[Текст]" custT="1"/>
      <dgm:spPr/>
      <dgm:t>
        <a:bodyPr/>
        <a:lstStyle/>
        <a:p>
          <a:r>
            <a:rPr lang="ru-RU" sz="2800" b="1" dirty="0" smtClean="0">
              <a:latin typeface="Bookman Old Style" pitchFamily="18" charset="0"/>
            </a:rPr>
            <a:t>Практический</a:t>
          </a:r>
        </a:p>
        <a:p>
          <a:r>
            <a:rPr lang="ru-RU" sz="2800" b="1" dirty="0" smtClean="0">
              <a:latin typeface="Bookman Old Style" pitchFamily="18" charset="0"/>
            </a:rPr>
            <a:t>(апрель-октябрь 2012 г.)</a:t>
          </a:r>
        </a:p>
      </dgm:t>
    </dgm:pt>
    <dgm:pt modelId="{C9ABB2EC-6A79-48FB-A13B-A81F724623D4}" type="parTrans" cxnId="{680110BF-72D7-4979-9D0D-0A4E5D4F9DB7}">
      <dgm:prSet/>
      <dgm:spPr/>
      <dgm:t>
        <a:bodyPr/>
        <a:lstStyle/>
        <a:p>
          <a:endParaRPr lang="ru-RU"/>
        </a:p>
      </dgm:t>
    </dgm:pt>
    <dgm:pt modelId="{55303AFA-4799-40D1-9A64-9A5B407BB2F9}" type="sibTrans" cxnId="{680110BF-72D7-4979-9D0D-0A4E5D4F9DB7}">
      <dgm:prSet/>
      <dgm:spPr/>
      <dgm:t>
        <a:bodyPr/>
        <a:lstStyle/>
        <a:p>
          <a:endParaRPr lang="ru-RU"/>
        </a:p>
      </dgm:t>
    </dgm:pt>
    <dgm:pt modelId="{524A050B-732D-418D-9EEE-00DDF58D176B}">
      <dgm:prSet phldrT="[Текст]" custT="1"/>
      <dgm:spPr/>
      <dgm:t>
        <a:bodyPr/>
        <a:lstStyle/>
        <a:p>
          <a:r>
            <a:rPr lang="ru-RU" sz="2800" b="1" dirty="0" smtClean="0">
              <a:latin typeface="Bookman Old Style" pitchFamily="18" charset="0"/>
            </a:rPr>
            <a:t>Аналитический </a:t>
          </a:r>
        </a:p>
        <a:p>
          <a:r>
            <a:rPr lang="ru-RU" sz="2800" b="1" dirty="0" smtClean="0">
              <a:latin typeface="Bookman Old Style" pitchFamily="18" charset="0"/>
            </a:rPr>
            <a:t>(ноябрь 2012 г.)</a:t>
          </a:r>
        </a:p>
      </dgm:t>
    </dgm:pt>
    <dgm:pt modelId="{086C726A-763E-48F0-8F1B-25FCF3A7EF37}" type="parTrans" cxnId="{CE42752E-2E70-4373-B626-F8D04EE85752}">
      <dgm:prSet/>
      <dgm:spPr/>
      <dgm:t>
        <a:bodyPr/>
        <a:lstStyle/>
        <a:p>
          <a:endParaRPr lang="ru-RU"/>
        </a:p>
      </dgm:t>
    </dgm:pt>
    <dgm:pt modelId="{28FC7B57-0CDF-4527-AA7C-4563F491D4DD}" type="sibTrans" cxnId="{CE42752E-2E70-4373-B626-F8D04EE85752}">
      <dgm:prSet/>
      <dgm:spPr/>
      <dgm:t>
        <a:bodyPr/>
        <a:lstStyle/>
        <a:p>
          <a:endParaRPr lang="ru-RU"/>
        </a:p>
      </dgm:t>
    </dgm:pt>
    <dgm:pt modelId="{FA5AE46C-DD23-48FD-A736-04598E50C9D5}" type="pres">
      <dgm:prSet presAssocID="{1A7AC21B-87EF-4A4C-9D2C-38C7193B122B}" presName="linearFlow" presStyleCnt="0">
        <dgm:presLayoutVars>
          <dgm:resizeHandles val="exact"/>
        </dgm:presLayoutVars>
      </dgm:prSet>
      <dgm:spPr/>
    </dgm:pt>
    <dgm:pt modelId="{C92AAE0C-D4A3-49D6-85EC-A5DC84BA1BAF}" type="pres">
      <dgm:prSet presAssocID="{BB67EA3C-E30D-423C-8A37-DB7C96F43910}" presName="node" presStyleLbl="node1" presStyleIdx="0" presStyleCnt="3" custScaleX="242189">
        <dgm:presLayoutVars>
          <dgm:bulletEnabled val="1"/>
        </dgm:presLayoutVars>
      </dgm:prSet>
      <dgm:spPr/>
    </dgm:pt>
    <dgm:pt modelId="{97477C51-819F-48DC-92D5-7A48854DF959}" type="pres">
      <dgm:prSet presAssocID="{DE4912E4-5BDD-4EBC-AF22-8F13B53BC24E}" presName="sibTrans" presStyleLbl="sibTrans2D1" presStyleIdx="0" presStyleCnt="2"/>
      <dgm:spPr/>
    </dgm:pt>
    <dgm:pt modelId="{AE2E7C92-6834-480A-92FF-68C07089AC3A}" type="pres">
      <dgm:prSet presAssocID="{DE4912E4-5BDD-4EBC-AF22-8F13B53BC24E}" presName="connectorText" presStyleLbl="sibTrans2D1" presStyleIdx="0" presStyleCnt="2"/>
      <dgm:spPr/>
    </dgm:pt>
    <dgm:pt modelId="{903F7F68-53E7-465F-B52A-68A09FBECA83}" type="pres">
      <dgm:prSet presAssocID="{D1E6137F-CD50-416B-A3DB-1F27369DD689}" presName="node" presStyleLbl="node1" presStyleIdx="1" presStyleCnt="3" custScaleX="242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A1AB8F-5470-46CF-B76E-6C022FDD52FB}" type="pres">
      <dgm:prSet presAssocID="{55303AFA-4799-40D1-9A64-9A5B407BB2F9}" presName="sibTrans" presStyleLbl="sibTrans2D1" presStyleIdx="1" presStyleCnt="2"/>
      <dgm:spPr/>
    </dgm:pt>
    <dgm:pt modelId="{E47A6BDB-590C-4F6E-9AE8-41C57BB1B413}" type="pres">
      <dgm:prSet presAssocID="{55303AFA-4799-40D1-9A64-9A5B407BB2F9}" presName="connectorText" presStyleLbl="sibTrans2D1" presStyleIdx="1" presStyleCnt="2"/>
      <dgm:spPr/>
    </dgm:pt>
    <dgm:pt modelId="{08DEAC9F-A565-465F-8903-AF5457370EF8}" type="pres">
      <dgm:prSet presAssocID="{524A050B-732D-418D-9EEE-00DDF58D176B}" presName="node" presStyleLbl="node1" presStyleIdx="2" presStyleCnt="3" custScaleX="242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799773-8FC9-47FE-836B-A5878F13F845}" type="presOf" srcId="{DE4912E4-5BDD-4EBC-AF22-8F13B53BC24E}" destId="{AE2E7C92-6834-480A-92FF-68C07089AC3A}" srcOrd="1" destOrd="0" presId="urn:microsoft.com/office/officeart/2005/8/layout/process2"/>
    <dgm:cxn modelId="{B5C59FE6-0959-41E8-967E-EF2AB393904D}" type="presOf" srcId="{D1E6137F-CD50-416B-A3DB-1F27369DD689}" destId="{903F7F68-53E7-465F-B52A-68A09FBECA83}" srcOrd="0" destOrd="0" presId="urn:microsoft.com/office/officeart/2005/8/layout/process2"/>
    <dgm:cxn modelId="{3572EFC2-9E60-490D-8018-A29A6E60BFD5}" type="presOf" srcId="{55303AFA-4799-40D1-9A64-9A5B407BB2F9}" destId="{E47A6BDB-590C-4F6E-9AE8-41C57BB1B413}" srcOrd="1" destOrd="0" presId="urn:microsoft.com/office/officeart/2005/8/layout/process2"/>
    <dgm:cxn modelId="{7F9D5FDC-CE57-4022-A1BD-95821FC84EAC}" type="presOf" srcId="{1A7AC21B-87EF-4A4C-9D2C-38C7193B122B}" destId="{FA5AE46C-DD23-48FD-A736-04598E50C9D5}" srcOrd="0" destOrd="0" presId="urn:microsoft.com/office/officeart/2005/8/layout/process2"/>
    <dgm:cxn modelId="{0633699F-B124-41EA-949D-86ACA52BF921}" type="presOf" srcId="{524A050B-732D-418D-9EEE-00DDF58D176B}" destId="{08DEAC9F-A565-465F-8903-AF5457370EF8}" srcOrd="0" destOrd="0" presId="urn:microsoft.com/office/officeart/2005/8/layout/process2"/>
    <dgm:cxn modelId="{D9574B5E-41F1-4870-96AD-18CE73F876C0}" type="presOf" srcId="{55303AFA-4799-40D1-9A64-9A5B407BB2F9}" destId="{2BA1AB8F-5470-46CF-B76E-6C022FDD52FB}" srcOrd="0" destOrd="0" presId="urn:microsoft.com/office/officeart/2005/8/layout/process2"/>
    <dgm:cxn modelId="{E967E238-BF1F-4310-AC4E-0759B9C1669B}" type="presOf" srcId="{DE4912E4-5BDD-4EBC-AF22-8F13B53BC24E}" destId="{97477C51-819F-48DC-92D5-7A48854DF959}" srcOrd="0" destOrd="0" presId="urn:microsoft.com/office/officeart/2005/8/layout/process2"/>
    <dgm:cxn modelId="{675CA816-5290-4B55-A7A2-3B789C8FDDFE}" type="presOf" srcId="{BB67EA3C-E30D-423C-8A37-DB7C96F43910}" destId="{C92AAE0C-D4A3-49D6-85EC-A5DC84BA1BAF}" srcOrd="0" destOrd="0" presId="urn:microsoft.com/office/officeart/2005/8/layout/process2"/>
    <dgm:cxn modelId="{680110BF-72D7-4979-9D0D-0A4E5D4F9DB7}" srcId="{1A7AC21B-87EF-4A4C-9D2C-38C7193B122B}" destId="{D1E6137F-CD50-416B-A3DB-1F27369DD689}" srcOrd="1" destOrd="0" parTransId="{C9ABB2EC-6A79-48FB-A13B-A81F724623D4}" sibTransId="{55303AFA-4799-40D1-9A64-9A5B407BB2F9}"/>
    <dgm:cxn modelId="{CE42752E-2E70-4373-B626-F8D04EE85752}" srcId="{1A7AC21B-87EF-4A4C-9D2C-38C7193B122B}" destId="{524A050B-732D-418D-9EEE-00DDF58D176B}" srcOrd="2" destOrd="0" parTransId="{086C726A-763E-48F0-8F1B-25FCF3A7EF37}" sibTransId="{28FC7B57-0CDF-4527-AA7C-4563F491D4DD}"/>
    <dgm:cxn modelId="{6ABBC77C-F402-4C9B-B312-37EE96039FBF}" srcId="{1A7AC21B-87EF-4A4C-9D2C-38C7193B122B}" destId="{BB67EA3C-E30D-423C-8A37-DB7C96F43910}" srcOrd="0" destOrd="0" parTransId="{3E6E73CF-B570-4F93-8CCC-F2CE24E93DEC}" sibTransId="{DE4912E4-5BDD-4EBC-AF22-8F13B53BC24E}"/>
    <dgm:cxn modelId="{8E5800A4-CBE7-4A63-A56E-A6A655F82C08}" type="presParOf" srcId="{FA5AE46C-DD23-48FD-A736-04598E50C9D5}" destId="{C92AAE0C-D4A3-49D6-85EC-A5DC84BA1BAF}" srcOrd="0" destOrd="0" presId="urn:microsoft.com/office/officeart/2005/8/layout/process2"/>
    <dgm:cxn modelId="{D2756027-BF27-490B-AFF0-997DBBA0A42D}" type="presParOf" srcId="{FA5AE46C-DD23-48FD-A736-04598E50C9D5}" destId="{97477C51-819F-48DC-92D5-7A48854DF959}" srcOrd="1" destOrd="0" presId="urn:microsoft.com/office/officeart/2005/8/layout/process2"/>
    <dgm:cxn modelId="{FCD84339-EFCB-4CC6-8107-BD7FACC07DF4}" type="presParOf" srcId="{97477C51-819F-48DC-92D5-7A48854DF959}" destId="{AE2E7C92-6834-480A-92FF-68C07089AC3A}" srcOrd="0" destOrd="0" presId="urn:microsoft.com/office/officeart/2005/8/layout/process2"/>
    <dgm:cxn modelId="{C7DBEB42-D3BC-41F8-96DB-A41A4955B3B5}" type="presParOf" srcId="{FA5AE46C-DD23-48FD-A736-04598E50C9D5}" destId="{903F7F68-53E7-465F-B52A-68A09FBECA83}" srcOrd="2" destOrd="0" presId="urn:microsoft.com/office/officeart/2005/8/layout/process2"/>
    <dgm:cxn modelId="{28684529-A253-410D-8763-D7B945BB9666}" type="presParOf" srcId="{FA5AE46C-DD23-48FD-A736-04598E50C9D5}" destId="{2BA1AB8F-5470-46CF-B76E-6C022FDD52FB}" srcOrd="3" destOrd="0" presId="urn:microsoft.com/office/officeart/2005/8/layout/process2"/>
    <dgm:cxn modelId="{B52C8BD3-FDAE-46FD-B4E0-03CD2C3EFFA1}" type="presParOf" srcId="{2BA1AB8F-5470-46CF-B76E-6C022FDD52FB}" destId="{E47A6BDB-590C-4F6E-9AE8-41C57BB1B413}" srcOrd="0" destOrd="0" presId="urn:microsoft.com/office/officeart/2005/8/layout/process2"/>
    <dgm:cxn modelId="{9376E0E8-2C05-41D0-9CC2-CA852D38B459}" type="presParOf" srcId="{FA5AE46C-DD23-48FD-A736-04598E50C9D5}" destId="{08DEAC9F-A565-465F-8903-AF5457370EF8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52C865-3BE0-44A6-86CF-3041833D0850}" type="doc">
      <dgm:prSet loTypeId="urn:microsoft.com/office/officeart/2005/8/layout/cycle6" loCatId="cycle" qsTypeId="urn:microsoft.com/office/officeart/2005/8/quickstyle/simple5" qsCatId="simple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50F40A9F-7484-4949-80FE-7982760B4E5E}">
      <dgm:prSet phldrT="[Текст]"/>
      <dgm:spPr/>
      <dgm:t>
        <a:bodyPr/>
        <a:lstStyle/>
        <a:p>
          <a:r>
            <a:rPr lang="ru-RU" b="1" dirty="0" smtClean="0"/>
            <a:t>Экология природы</a:t>
          </a:r>
          <a:endParaRPr lang="ru-RU" b="1" dirty="0"/>
        </a:p>
      </dgm:t>
    </dgm:pt>
    <dgm:pt modelId="{C7D1E6E9-FEEE-46C9-BCE4-FDD179E732D1}" type="parTrans" cxnId="{C55EBBCD-DE7B-4772-B574-D3B9ACF3748D}">
      <dgm:prSet/>
      <dgm:spPr/>
      <dgm:t>
        <a:bodyPr/>
        <a:lstStyle/>
        <a:p>
          <a:endParaRPr lang="ru-RU"/>
        </a:p>
      </dgm:t>
    </dgm:pt>
    <dgm:pt modelId="{B2FA27F9-8844-47F5-9DAF-94FB59AF7520}" type="sibTrans" cxnId="{C55EBBCD-DE7B-4772-B574-D3B9ACF3748D}">
      <dgm:prSet/>
      <dgm:spPr/>
      <dgm:t>
        <a:bodyPr/>
        <a:lstStyle/>
        <a:p>
          <a:endParaRPr lang="ru-RU"/>
        </a:p>
      </dgm:t>
    </dgm:pt>
    <dgm:pt modelId="{27090D5A-21B0-421C-B74E-FB9CEF7CF8E2}">
      <dgm:prSet phldrT="[Текст]"/>
      <dgm:spPr/>
      <dgm:t>
        <a:bodyPr/>
        <a:lstStyle/>
        <a:p>
          <a:r>
            <a:rPr lang="ru-RU" b="1" dirty="0" smtClean="0"/>
            <a:t>Экология языка</a:t>
          </a:r>
          <a:endParaRPr lang="ru-RU" b="1" dirty="0"/>
        </a:p>
      </dgm:t>
    </dgm:pt>
    <dgm:pt modelId="{B220E5E5-2AC3-4E17-9163-4BA2260722C2}" type="parTrans" cxnId="{75D95F8F-8AB2-4C20-8AFF-6FCB861A27B9}">
      <dgm:prSet/>
      <dgm:spPr/>
      <dgm:t>
        <a:bodyPr/>
        <a:lstStyle/>
        <a:p>
          <a:endParaRPr lang="ru-RU"/>
        </a:p>
      </dgm:t>
    </dgm:pt>
    <dgm:pt modelId="{B2E25E77-635B-42BB-AF5E-D7EBC6C43928}" type="sibTrans" cxnId="{75D95F8F-8AB2-4C20-8AFF-6FCB861A27B9}">
      <dgm:prSet/>
      <dgm:spPr/>
      <dgm:t>
        <a:bodyPr/>
        <a:lstStyle/>
        <a:p>
          <a:endParaRPr lang="ru-RU"/>
        </a:p>
      </dgm:t>
    </dgm:pt>
    <dgm:pt modelId="{D691374F-4CB7-46E8-AA54-D5635F67FECA}">
      <dgm:prSet phldrT="[Текст]"/>
      <dgm:spPr/>
      <dgm:t>
        <a:bodyPr/>
        <a:lstStyle/>
        <a:p>
          <a:r>
            <a:rPr lang="ru-RU" b="1" dirty="0" smtClean="0"/>
            <a:t>Экология культуры</a:t>
          </a:r>
          <a:endParaRPr lang="ru-RU" b="1" dirty="0"/>
        </a:p>
      </dgm:t>
    </dgm:pt>
    <dgm:pt modelId="{1388691E-8F10-4338-93E9-441A9285D7E1}" type="parTrans" cxnId="{CA830B78-AA56-4942-9937-AD85E0ADF531}">
      <dgm:prSet/>
      <dgm:spPr/>
      <dgm:t>
        <a:bodyPr/>
        <a:lstStyle/>
        <a:p>
          <a:endParaRPr lang="ru-RU"/>
        </a:p>
      </dgm:t>
    </dgm:pt>
    <dgm:pt modelId="{6B3A5DBB-EFCF-4F67-973D-A49EBBD3B62E}" type="sibTrans" cxnId="{CA830B78-AA56-4942-9937-AD85E0ADF531}">
      <dgm:prSet/>
      <dgm:spPr/>
      <dgm:t>
        <a:bodyPr/>
        <a:lstStyle/>
        <a:p>
          <a:endParaRPr lang="ru-RU"/>
        </a:p>
      </dgm:t>
    </dgm:pt>
    <dgm:pt modelId="{8FCFFE69-CF0C-405A-8C5C-6856EC8769D4}" type="pres">
      <dgm:prSet presAssocID="{9C52C865-3BE0-44A6-86CF-3041833D0850}" presName="cycle" presStyleCnt="0">
        <dgm:presLayoutVars>
          <dgm:dir/>
          <dgm:resizeHandles val="exact"/>
        </dgm:presLayoutVars>
      </dgm:prSet>
      <dgm:spPr/>
    </dgm:pt>
    <dgm:pt modelId="{1F8A07F5-DA5E-4C5C-80B5-16737B3B4E7A}" type="pres">
      <dgm:prSet presAssocID="{50F40A9F-7484-4949-80FE-7982760B4E5E}" presName="node" presStyleLbl="node1" presStyleIdx="0" presStyleCnt="3">
        <dgm:presLayoutVars>
          <dgm:bulletEnabled val="1"/>
        </dgm:presLayoutVars>
      </dgm:prSet>
      <dgm:spPr/>
    </dgm:pt>
    <dgm:pt modelId="{A3BA27B2-AC2E-4A1F-BD80-945B8C60F917}" type="pres">
      <dgm:prSet presAssocID="{50F40A9F-7484-4949-80FE-7982760B4E5E}" presName="spNode" presStyleCnt="0"/>
      <dgm:spPr/>
    </dgm:pt>
    <dgm:pt modelId="{DBA363CA-6B5A-41BA-AE0B-A92A34B8A7CF}" type="pres">
      <dgm:prSet presAssocID="{B2FA27F9-8844-47F5-9DAF-94FB59AF7520}" presName="sibTrans" presStyleLbl="sibTrans1D1" presStyleIdx="0" presStyleCnt="3"/>
      <dgm:spPr/>
    </dgm:pt>
    <dgm:pt modelId="{F798C0EC-8FDF-47FC-806A-9610BABCE56F}" type="pres">
      <dgm:prSet presAssocID="{27090D5A-21B0-421C-B74E-FB9CEF7CF8E2}" presName="node" presStyleLbl="node1" presStyleIdx="1" presStyleCnt="3">
        <dgm:presLayoutVars>
          <dgm:bulletEnabled val="1"/>
        </dgm:presLayoutVars>
      </dgm:prSet>
      <dgm:spPr/>
    </dgm:pt>
    <dgm:pt modelId="{2B3773EB-B53B-443E-9C35-923A7F7ECD89}" type="pres">
      <dgm:prSet presAssocID="{27090D5A-21B0-421C-B74E-FB9CEF7CF8E2}" presName="spNode" presStyleCnt="0"/>
      <dgm:spPr/>
    </dgm:pt>
    <dgm:pt modelId="{0ED567FA-2D08-4C3E-A052-84D35CCE9F80}" type="pres">
      <dgm:prSet presAssocID="{B2E25E77-635B-42BB-AF5E-D7EBC6C43928}" presName="sibTrans" presStyleLbl="sibTrans1D1" presStyleIdx="1" presStyleCnt="3"/>
      <dgm:spPr/>
    </dgm:pt>
    <dgm:pt modelId="{6105481C-A684-4C1F-81F6-A1C0E05FFD81}" type="pres">
      <dgm:prSet presAssocID="{D691374F-4CB7-46E8-AA54-D5635F67FECA}" presName="node" presStyleLbl="node1" presStyleIdx="2" presStyleCnt="3">
        <dgm:presLayoutVars>
          <dgm:bulletEnabled val="1"/>
        </dgm:presLayoutVars>
      </dgm:prSet>
      <dgm:spPr/>
    </dgm:pt>
    <dgm:pt modelId="{B1CD1C6D-CD5B-4C87-95F5-09D6E457A055}" type="pres">
      <dgm:prSet presAssocID="{D691374F-4CB7-46E8-AA54-D5635F67FECA}" presName="spNode" presStyleCnt="0"/>
      <dgm:spPr/>
    </dgm:pt>
    <dgm:pt modelId="{E7B78DB4-13D6-4D68-B3A3-F426AD948BB9}" type="pres">
      <dgm:prSet presAssocID="{6B3A5DBB-EFCF-4F67-973D-A49EBBD3B62E}" presName="sibTrans" presStyleLbl="sibTrans1D1" presStyleIdx="2" presStyleCnt="3"/>
      <dgm:spPr/>
    </dgm:pt>
  </dgm:ptLst>
  <dgm:cxnLst>
    <dgm:cxn modelId="{F076F5CB-9A1F-4F14-83B3-3CEE12C8C451}" type="presOf" srcId="{B2FA27F9-8844-47F5-9DAF-94FB59AF7520}" destId="{DBA363CA-6B5A-41BA-AE0B-A92A34B8A7CF}" srcOrd="0" destOrd="0" presId="urn:microsoft.com/office/officeart/2005/8/layout/cycle6"/>
    <dgm:cxn modelId="{D99EED57-C000-41A5-9CAE-467904366710}" type="presOf" srcId="{6B3A5DBB-EFCF-4F67-973D-A49EBBD3B62E}" destId="{E7B78DB4-13D6-4D68-B3A3-F426AD948BB9}" srcOrd="0" destOrd="0" presId="urn:microsoft.com/office/officeart/2005/8/layout/cycle6"/>
    <dgm:cxn modelId="{CFE34962-EC9F-4ACA-A5AD-6F1130364A5C}" type="presOf" srcId="{D691374F-4CB7-46E8-AA54-D5635F67FECA}" destId="{6105481C-A684-4C1F-81F6-A1C0E05FFD81}" srcOrd="0" destOrd="0" presId="urn:microsoft.com/office/officeart/2005/8/layout/cycle6"/>
    <dgm:cxn modelId="{75D95F8F-8AB2-4C20-8AFF-6FCB861A27B9}" srcId="{9C52C865-3BE0-44A6-86CF-3041833D0850}" destId="{27090D5A-21B0-421C-B74E-FB9CEF7CF8E2}" srcOrd="1" destOrd="0" parTransId="{B220E5E5-2AC3-4E17-9163-4BA2260722C2}" sibTransId="{B2E25E77-635B-42BB-AF5E-D7EBC6C43928}"/>
    <dgm:cxn modelId="{CA830B78-AA56-4942-9937-AD85E0ADF531}" srcId="{9C52C865-3BE0-44A6-86CF-3041833D0850}" destId="{D691374F-4CB7-46E8-AA54-D5635F67FECA}" srcOrd="2" destOrd="0" parTransId="{1388691E-8F10-4338-93E9-441A9285D7E1}" sibTransId="{6B3A5DBB-EFCF-4F67-973D-A49EBBD3B62E}"/>
    <dgm:cxn modelId="{8829A122-6D0A-4E2E-BD68-D6F2CB067546}" type="presOf" srcId="{27090D5A-21B0-421C-B74E-FB9CEF7CF8E2}" destId="{F798C0EC-8FDF-47FC-806A-9610BABCE56F}" srcOrd="0" destOrd="0" presId="urn:microsoft.com/office/officeart/2005/8/layout/cycle6"/>
    <dgm:cxn modelId="{BAD12F62-FB4C-4847-99D9-58771E151622}" type="presOf" srcId="{B2E25E77-635B-42BB-AF5E-D7EBC6C43928}" destId="{0ED567FA-2D08-4C3E-A052-84D35CCE9F80}" srcOrd="0" destOrd="0" presId="urn:microsoft.com/office/officeart/2005/8/layout/cycle6"/>
    <dgm:cxn modelId="{C55EBBCD-DE7B-4772-B574-D3B9ACF3748D}" srcId="{9C52C865-3BE0-44A6-86CF-3041833D0850}" destId="{50F40A9F-7484-4949-80FE-7982760B4E5E}" srcOrd="0" destOrd="0" parTransId="{C7D1E6E9-FEEE-46C9-BCE4-FDD179E732D1}" sibTransId="{B2FA27F9-8844-47F5-9DAF-94FB59AF7520}"/>
    <dgm:cxn modelId="{5B17CEFD-0233-4861-9F39-9A6D8BF77ACB}" type="presOf" srcId="{9C52C865-3BE0-44A6-86CF-3041833D0850}" destId="{8FCFFE69-CF0C-405A-8C5C-6856EC8769D4}" srcOrd="0" destOrd="0" presId="urn:microsoft.com/office/officeart/2005/8/layout/cycle6"/>
    <dgm:cxn modelId="{F11077B8-CEA4-40E2-82A2-52A8A44814F2}" type="presOf" srcId="{50F40A9F-7484-4949-80FE-7982760B4E5E}" destId="{1F8A07F5-DA5E-4C5C-80B5-16737B3B4E7A}" srcOrd="0" destOrd="0" presId="urn:microsoft.com/office/officeart/2005/8/layout/cycle6"/>
    <dgm:cxn modelId="{97F7861B-5541-4A06-BD5D-1DB8C3E71B4E}" type="presParOf" srcId="{8FCFFE69-CF0C-405A-8C5C-6856EC8769D4}" destId="{1F8A07F5-DA5E-4C5C-80B5-16737B3B4E7A}" srcOrd="0" destOrd="0" presId="urn:microsoft.com/office/officeart/2005/8/layout/cycle6"/>
    <dgm:cxn modelId="{20649196-78B4-4E0F-8B86-E41DDC2D666E}" type="presParOf" srcId="{8FCFFE69-CF0C-405A-8C5C-6856EC8769D4}" destId="{A3BA27B2-AC2E-4A1F-BD80-945B8C60F917}" srcOrd="1" destOrd="0" presId="urn:microsoft.com/office/officeart/2005/8/layout/cycle6"/>
    <dgm:cxn modelId="{25366E00-5C8D-4DF9-9DDF-D5017CE39E04}" type="presParOf" srcId="{8FCFFE69-CF0C-405A-8C5C-6856EC8769D4}" destId="{DBA363CA-6B5A-41BA-AE0B-A92A34B8A7CF}" srcOrd="2" destOrd="0" presId="urn:microsoft.com/office/officeart/2005/8/layout/cycle6"/>
    <dgm:cxn modelId="{7F73FDB5-7346-47CC-A652-9D16F8D5B822}" type="presParOf" srcId="{8FCFFE69-CF0C-405A-8C5C-6856EC8769D4}" destId="{F798C0EC-8FDF-47FC-806A-9610BABCE56F}" srcOrd="3" destOrd="0" presId="urn:microsoft.com/office/officeart/2005/8/layout/cycle6"/>
    <dgm:cxn modelId="{4B160B0E-AAD5-41F7-A170-488BADF54768}" type="presParOf" srcId="{8FCFFE69-CF0C-405A-8C5C-6856EC8769D4}" destId="{2B3773EB-B53B-443E-9C35-923A7F7ECD89}" srcOrd="4" destOrd="0" presId="urn:microsoft.com/office/officeart/2005/8/layout/cycle6"/>
    <dgm:cxn modelId="{F5BD4427-D280-44B3-9CB8-37D33ED47125}" type="presParOf" srcId="{8FCFFE69-CF0C-405A-8C5C-6856EC8769D4}" destId="{0ED567FA-2D08-4C3E-A052-84D35CCE9F80}" srcOrd="5" destOrd="0" presId="urn:microsoft.com/office/officeart/2005/8/layout/cycle6"/>
    <dgm:cxn modelId="{36155F86-ACF1-43DA-BA1A-19ECC5116DA5}" type="presParOf" srcId="{8FCFFE69-CF0C-405A-8C5C-6856EC8769D4}" destId="{6105481C-A684-4C1F-81F6-A1C0E05FFD81}" srcOrd="6" destOrd="0" presId="urn:microsoft.com/office/officeart/2005/8/layout/cycle6"/>
    <dgm:cxn modelId="{11BCA8C4-AA47-4367-855E-EF5627374B8A}" type="presParOf" srcId="{8FCFFE69-CF0C-405A-8C5C-6856EC8769D4}" destId="{B1CD1C6D-CD5B-4C87-95F5-09D6E457A055}" srcOrd="7" destOrd="0" presId="urn:microsoft.com/office/officeart/2005/8/layout/cycle6"/>
    <dgm:cxn modelId="{9C3A33E9-4E0C-486F-9D08-32F5B635284E}" type="presParOf" srcId="{8FCFFE69-CF0C-405A-8C5C-6856EC8769D4}" destId="{E7B78DB4-13D6-4D68-B3A3-F426AD948BB9}" srcOrd="8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FC70F9-DB9C-4D68-AFFF-C7B3789738CC}">
      <dsp:nvSpPr>
        <dsp:cNvPr id="0" name=""/>
        <dsp:cNvSpPr/>
      </dsp:nvSpPr>
      <dsp:spPr>
        <a:xfrm>
          <a:off x="2832982" y="1115"/>
          <a:ext cx="2857515" cy="1082871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Bookman Old Style" pitchFamily="18" charset="0"/>
            </a:rPr>
            <a:t>педагог</a:t>
          </a:r>
          <a:endParaRPr lang="ru-RU" sz="2800" b="1" kern="1200" dirty="0">
            <a:latin typeface="Bookman Old Style" pitchFamily="18" charset="0"/>
          </a:endParaRPr>
        </a:p>
      </dsp:txBody>
      <dsp:txXfrm>
        <a:off x="2832982" y="1115"/>
        <a:ext cx="2857515" cy="1082871"/>
      </dsp:txXfrm>
    </dsp:sp>
    <dsp:sp modelId="{BE356A41-D052-4E68-A572-1441C8D328DF}">
      <dsp:nvSpPr>
        <dsp:cNvPr id="0" name=""/>
        <dsp:cNvSpPr/>
      </dsp:nvSpPr>
      <dsp:spPr>
        <a:xfrm>
          <a:off x="2676764" y="907502"/>
          <a:ext cx="4328516" cy="4328516"/>
        </a:xfrm>
        <a:custGeom>
          <a:avLst/>
          <a:gdLst/>
          <a:ahLst/>
          <a:cxnLst/>
          <a:rect l="0" t="0" r="0" b="0"/>
          <a:pathLst>
            <a:path>
              <a:moveTo>
                <a:pt x="3020752" y="176689"/>
              </a:moveTo>
              <a:arcTo wR="2164258" hR="2164258" stAng="17598747" swAng="1195280"/>
            </a:path>
          </a:pathLst>
        </a:custGeom>
        <a:noFill/>
        <a:ln w="9525" cap="flat" cmpd="sng" algn="ctr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2AA36-DA95-4159-8B9B-6E4C08D669A1}">
      <dsp:nvSpPr>
        <dsp:cNvPr id="0" name=""/>
        <dsp:cNvSpPr/>
      </dsp:nvSpPr>
      <dsp:spPr>
        <a:xfrm>
          <a:off x="5074306" y="1500199"/>
          <a:ext cx="2973649" cy="1082871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8968"/>
                <a:satOff val="-1006"/>
                <a:lumOff val="642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8968"/>
                <a:satOff val="-1006"/>
                <a:lumOff val="642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8968"/>
                <a:satOff val="-1006"/>
                <a:lumOff val="642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Bookman Old Style" pitchFamily="18" charset="0"/>
            </a:rPr>
            <a:t>семья</a:t>
          </a:r>
        </a:p>
      </dsp:txBody>
      <dsp:txXfrm>
        <a:off x="5074306" y="1500199"/>
        <a:ext cx="2973649" cy="1082871"/>
      </dsp:txXfrm>
    </dsp:sp>
    <dsp:sp modelId="{FC4FFD45-E3CF-4080-AF78-FFAC4E7ECF17}">
      <dsp:nvSpPr>
        <dsp:cNvPr id="0" name=""/>
        <dsp:cNvSpPr/>
      </dsp:nvSpPr>
      <dsp:spPr>
        <a:xfrm>
          <a:off x="2323693" y="419722"/>
          <a:ext cx="4328516" cy="4328516"/>
        </a:xfrm>
        <a:custGeom>
          <a:avLst/>
          <a:gdLst/>
          <a:ahLst/>
          <a:cxnLst/>
          <a:rect l="0" t="0" r="0" b="0"/>
          <a:pathLst>
            <a:path>
              <a:moveTo>
                <a:pt x="4328496" y="2173521"/>
              </a:moveTo>
              <a:arcTo wR="2164258" hR="2164258" stAng="21614713" swAng="1598705"/>
            </a:path>
          </a:pathLst>
        </a:custGeom>
        <a:noFill/>
        <a:ln w="9525" cap="flat" cmpd="sng" algn="ctr">
          <a:solidFill>
            <a:schemeClr val="accent2">
              <a:shade val="90000"/>
              <a:hueOff val="-8963"/>
              <a:satOff val="-1052"/>
              <a:lumOff val="575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3A0246-8D8E-4516-B2F4-5A045B095620}">
      <dsp:nvSpPr>
        <dsp:cNvPr id="0" name=""/>
        <dsp:cNvSpPr/>
      </dsp:nvSpPr>
      <dsp:spPr>
        <a:xfrm>
          <a:off x="4476060" y="3571901"/>
          <a:ext cx="3259427" cy="1082871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17936"/>
                <a:satOff val="-2012"/>
                <a:lumOff val="1284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17936"/>
                <a:satOff val="-2012"/>
                <a:lumOff val="1284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17936"/>
                <a:satOff val="-2012"/>
                <a:lumOff val="1284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Bookman Old Style" pitchFamily="18" charset="0"/>
            </a:rPr>
            <a:t>общественные организации</a:t>
          </a:r>
        </a:p>
      </dsp:txBody>
      <dsp:txXfrm>
        <a:off x="4476060" y="3571901"/>
        <a:ext cx="3259427" cy="1082871"/>
      </dsp:txXfrm>
    </dsp:sp>
    <dsp:sp modelId="{C66F77CE-A073-4524-8164-301120F068E3}">
      <dsp:nvSpPr>
        <dsp:cNvPr id="0" name=""/>
        <dsp:cNvSpPr/>
      </dsp:nvSpPr>
      <dsp:spPr>
        <a:xfrm>
          <a:off x="1902247" y="887325"/>
          <a:ext cx="4328516" cy="4328516"/>
        </a:xfrm>
        <a:custGeom>
          <a:avLst/>
          <a:gdLst/>
          <a:ahLst/>
          <a:cxnLst/>
          <a:rect l="0" t="0" r="0" b="0"/>
          <a:pathLst>
            <a:path>
              <a:moveTo>
                <a:pt x="3596479" y="3786835"/>
              </a:moveTo>
              <a:arcTo wR="2164258" hR="2164258" stAng="2913943" swAng="4972125"/>
            </a:path>
          </a:pathLst>
        </a:custGeom>
        <a:noFill/>
        <a:ln w="9525" cap="flat" cmpd="sng" algn="ctr">
          <a:solidFill>
            <a:schemeClr val="accent2">
              <a:shade val="90000"/>
              <a:hueOff val="-17925"/>
              <a:satOff val="-2104"/>
              <a:lumOff val="1150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7D7E34-700E-426E-810F-7D0C19BA8ADE}">
      <dsp:nvSpPr>
        <dsp:cNvPr id="0" name=""/>
        <dsp:cNvSpPr/>
      </dsp:nvSpPr>
      <dsp:spPr>
        <a:xfrm>
          <a:off x="502285" y="3571896"/>
          <a:ext cx="3259393" cy="1082871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26904"/>
                <a:satOff val="-3018"/>
                <a:lumOff val="1926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26904"/>
                <a:satOff val="-3018"/>
                <a:lumOff val="1926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26904"/>
                <a:satOff val="-3018"/>
                <a:lumOff val="192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latin typeface="Bookman Old Style" pitchFamily="18" charset="0"/>
            </a:rPr>
            <a:t>Религиозные объединения, учреждения культуры</a:t>
          </a:r>
        </a:p>
      </dsp:txBody>
      <dsp:txXfrm>
        <a:off x="502285" y="3571896"/>
        <a:ext cx="3259393" cy="1082871"/>
      </dsp:txXfrm>
    </dsp:sp>
    <dsp:sp modelId="{D9AD30B4-0B0D-4AE7-AA8A-F185DBA5A736}">
      <dsp:nvSpPr>
        <dsp:cNvPr id="0" name=""/>
        <dsp:cNvSpPr/>
      </dsp:nvSpPr>
      <dsp:spPr>
        <a:xfrm>
          <a:off x="1768237" y="782352"/>
          <a:ext cx="4328516" cy="4328516"/>
        </a:xfrm>
        <a:custGeom>
          <a:avLst/>
          <a:gdLst/>
          <a:ahLst/>
          <a:cxnLst/>
          <a:rect l="0" t="0" r="0" b="0"/>
          <a:pathLst>
            <a:path>
              <a:moveTo>
                <a:pt x="89253" y="2779376"/>
              </a:moveTo>
              <a:arcTo wR="2164258" hR="2164258" stAng="9809279" swAng="1669540"/>
            </a:path>
          </a:pathLst>
        </a:custGeom>
        <a:noFill/>
        <a:ln w="9525" cap="flat" cmpd="sng" algn="ctr">
          <a:solidFill>
            <a:schemeClr val="accent2">
              <a:shade val="90000"/>
              <a:hueOff val="-26888"/>
              <a:satOff val="-3155"/>
              <a:lumOff val="172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6146D6-C4F7-4D60-A2AE-A14A376335C7}">
      <dsp:nvSpPr>
        <dsp:cNvPr id="0" name=""/>
        <dsp:cNvSpPr/>
      </dsp:nvSpPr>
      <dsp:spPr>
        <a:xfrm>
          <a:off x="479906" y="1428753"/>
          <a:ext cx="2875490" cy="1082871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Bookman Old Style" pitchFamily="18" charset="0"/>
            </a:rPr>
            <a:t>средства массовой информации</a:t>
          </a:r>
        </a:p>
      </dsp:txBody>
      <dsp:txXfrm>
        <a:off x="479906" y="1428753"/>
        <a:ext cx="2875490" cy="1082871"/>
      </dsp:txXfrm>
    </dsp:sp>
    <dsp:sp modelId="{27176EB4-4E07-48F8-9849-0FD21BC7F826}">
      <dsp:nvSpPr>
        <dsp:cNvPr id="0" name=""/>
        <dsp:cNvSpPr/>
      </dsp:nvSpPr>
      <dsp:spPr>
        <a:xfrm>
          <a:off x="1315414" y="982306"/>
          <a:ext cx="4328516" cy="4328516"/>
        </a:xfrm>
        <a:custGeom>
          <a:avLst/>
          <a:gdLst/>
          <a:ahLst/>
          <a:cxnLst/>
          <a:rect l="0" t="0" r="0" b="0"/>
          <a:pathLst>
            <a:path>
              <a:moveTo>
                <a:pt x="853768" y="441867"/>
              </a:moveTo>
              <a:arcTo wR="2164258" hR="2164258" stAng="13964048" swAng="1180817"/>
            </a:path>
          </a:pathLst>
        </a:custGeom>
        <a:noFill/>
        <a:ln w="9525" cap="flat" cmpd="sng" algn="ctr">
          <a:solidFill>
            <a:schemeClr val="accent2">
              <a:shade val="90000"/>
              <a:hueOff val="-35851"/>
              <a:satOff val="-4207"/>
              <a:lumOff val="2301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92AAE0C-D4A3-49D6-85EC-A5DC84BA1BAF}">
      <dsp:nvSpPr>
        <dsp:cNvPr id="0" name=""/>
        <dsp:cNvSpPr/>
      </dsp:nvSpPr>
      <dsp:spPr>
        <a:xfrm>
          <a:off x="0" y="1984"/>
          <a:ext cx="6096000" cy="1015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 smtClean="0">
              <a:latin typeface="Bookman Old Style" pitchFamily="18" charset="0"/>
            </a:rPr>
            <a:t>Организационный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b="1" kern="1200" dirty="0" smtClean="0">
              <a:latin typeface="Bookman Old Style" pitchFamily="18" charset="0"/>
            </a:rPr>
            <a:t> (март 2012 г.)</a:t>
          </a:r>
          <a:endParaRPr lang="ru-RU" sz="2800" b="1" kern="1200" dirty="0">
            <a:latin typeface="Bookman Old Style" pitchFamily="18" charset="0"/>
          </a:endParaRPr>
        </a:p>
      </dsp:txBody>
      <dsp:txXfrm>
        <a:off x="0" y="1984"/>
        <a:ext cx="6096000" cy="1015007"/>
      </dsp:txXfrm>
    </dsp:sp>
    <dsp:sp modelId="{97477C51-819F-48DC-92D5-7A48854DF959}">
      <dsp:nvSpPr>
        <dsp:cNvPr id="0" name=""/>
        <dsp:cNvSpPr/>
      </dsp:nvSpPr>
      <dsp:spPr>
        <a:xfrm rot="5400000">
          <a:off x="2857686" y="1042367"/>
          <a:ext cx="380627" cy="4567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5400000">
        <a:off x="2857686" y="1042367"/>
        <a:ext cx="380627" cy="456753"/>
      </dsp:txXfrm>
    </dsp:sp>
    <dsp:sp modelId="{903F7F68-53E7-465F-B52A-68A09FBECA83}">
      <dsp:nvSpPr>
        <dsp:cNvPr id="0" name=""/>
        <dsp:cNvSpPr/>
      </dsp:nvSpPr>
      <dsp:spPr>
        <a:xfrm>
          <a:off x="0" y="1524496"/>
          <a:ext cx="6096000" cy="1015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-17936"/>
                <a:satOff val="-2012"/>
                <a:lumOff val="1284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17936"/>
                <a:satOff val="-2012"/>
                <a:lumOff val="1284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17936"/>
                <a:satOff val="-2012"/>
                <a:lumOff val="1284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Bookman Old Style" pitchFamily="18" charset="0"/>
            </a:rPr>
            <a:t>Практический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Bookman Old Style" pitchFamily="18" charset="0"/>
            </a:rPr>
            <a:t>(апрель-октябрь 2012 г.)</a:t>
          </a:r>
        </a:p>
      </dsp:txBody>
      <dsp:txXfrm>
        <a:off x="0" y="1524496"/>
        <a:ext cx="6096000" cy="1015007"/>
      </dsp:txXfrm>
    </dsp:sp>
    <dsp:sp modelId="{2BA1AB8F-5470-46CF-B76E-6C022FDD52FB}">
      <dsp:nvSpPr>
        <dsp:cNvPr id="0" name=""/>
        <dsp:cNvSpPr/>
      </dsp:nvSpPr>
      <dsp:spPr>
        <a:xfrm rot="5400000">
          <a:off x="2857686" y="2564879"/>
          <a:ext cx="380627" cy="45675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shade val="90000"/>
                <a:hueOff val="-35851"/>
                <a:satOff val="-4207"/>
                <a:lumOff val="23011"/>
                <a:alphaOff val="0"/>
                <a:shade val="51000"/>
                <a:satMod val="130000"/>
              </a:schemeClr>
            </a:gs>
            <a:gs pos="80000">
              <a:schemeClr val="accent2">
                <a:shade val="90000"/>
                <a:hueOff val="-35851"/>
                <a:satOff val="-4207"/>
                <a:lumOff val="23011"/>
                <a:alphaOff val="0"/>
                <a:shade val="93000"/>
                <a:satMod val="130000"/>
              </a:schemeClr>
            </a:gs>
            <a:gs pos="100000">
              <a:schemeClr val="accent2">
                <a:shade val="90000"/>
                <a:hueOff val="-35851"/>
                <a:satOff val="-4207"/>
                <a:lumOff val="2301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5400000">
        <a:off x="2857686" y="2564879"/>
        <a:ext cx="380627" cy="456753"/>
      </dsp:txXfrm>
    </dsp:sp>
    <dsp:sp modelId="{08DEAC9F-A565-465F-8903-AF5457370EF8}">
      <dsp:nvSpPr>
        <dsp:cNvPr id="0" name=""/>
        <dsp:cNvSpPr/>
      </dsp:nvSpPr>
      <dsp:spPr>
        <a:xfrm>
          <a:off x="0" y="3047007"/>
          <a:ext cx="6096000" cy="10150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Bookman Old Style" pitchFamily="18" charset="0"/>
            </a:rPr>
            <a:t>Аналитический 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Bookman Old Style" pitchFamily="18" charset="0"/>
            </a:rPr>
            <a:t>(ноябрь 2012 г.)</a:t>
          </a:r>
        </a:p>
      </dsp:txBody>
      <dsp:txXfrm>
        <a:off x="0" y="3047007"/>
        <a:ext cx="6096000" cy="101500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8A07F5-DA5E-4C5C-80B5-16737B3B4E7A}">
      <dsp:nvSpPr>
        <dsp:cNvPr id="0" name=""/>
        <dsp:cNvSpPr/>
      </dsp:nvSpPr>
      <dsp:spPr>
        <a:xfrm>
          <a:off x="2116335" y="1372"/>
          <a:ext cx="1863328" cy="1211163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/>
            <a:t>Экология природы</a:t>
          </a:r>
          <a:endParaRPr lang="ru-RU" sz="2900" b="1" kern="1200" dirty="0"/>
        </a:p>
      </dsp:txBody>
      <dsp:txXfrm>
        <a:off x="2116335" y="1372"/>
        <a:ext cx="1863328" cy="1211163"/>
      </dsp:txXfrm>
    </dsp:sp>
    <dsp:sp modelId="{DBA363CA-6B5A-41BA-AE0B-A92A34B8A7CF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561250" y="305256"/>
              </a:moveTo>
              <a:arcTo wR="1616036" hR="1616036" stAng="18347740" swAng="3648625"/>
            </a:path>
          </a:pathLst>
        </a:custGeom>
        <a:noFill/>
        <a:ln w="9525" cap="flat" cmpd="sng" algn="ctr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98C0EC-8FDF-47FC-806A-9610BABCE56F}">
      <dsp:nvSpPr>
        <dsp:cNvPr id="0" name=""/>
        <dsp:cNvSpPr/>
      </dsp:nvSpPr>
      <dsp:spPr>
        <a:xfrm>
          <a:off x="3515864" y="2425427"/>
          <a:ext cx="1863328" cy="1211163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17936"/>
                <a:satOff val="-2012"/>
                <a:lumOff val="1284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17936"/>
                <a:satOff val="-2012"/>
                <a:lumOff val="1284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17936"/>
                <a:satOff val="-2012"/>
                <a:lumOff val="1284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/>
            <a:t>Экология языка</a:t>
          </a:r>
          <a:endParaRPr lang="ru-RU" sz="2900" b="1" kern="1200" dirty="0"/>
        </a:p>
      </dsp:txBody>
      <dsp:txXfrm>
        <a:off x="3515864" y="2425427"/>
        <a:ext cx="1863328" cy="1211163"/>
      </dsp:txXfrm>
    </dsp:sp>
    <dsp:sp modelId="{0ED567FA-2D08-4C3E-A052-84D35CCE9F80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2385440" y="3037160"/>
              </a:moveTo>
              <a:arcTo wR="1616036" hR="1616036" stAng="3694120" swAng="3411761"/>
            </a:path>
          </a:pathLst>
        </a:custGeom>
        <a:noFill/>
        <a:ln w="9525" cap="flat" cmpd="sng" algn="ctr">
          <a:solidFill>
            <a:schemeClr val="accent2">
              <a:shade val="90000"/>
              <a:hueOff val="-17925"/>
              <a:satOff val="-2104"/>
              <a:lumOff val="1150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05481C-A684-4C1F-81F6-A1C0E05FFD81}">
      <dsp:nvSpPr>
        <dsp:cNvPr id="0" name=""/>
        <dsp:cNvSpPr/>
      </dsp:nvSpPr>
      <dsp:spPr>
        <a:xfrm>
          <a:off x="716807" y="2425427"/>
          <a:ext cx="1863328" cy="1211163"/>
        </a:xfrm>
        <a:prstGeom prst="roundRect">
          <a:avLst/>
        </a:prstGeom>
        <a:gradFill rotWithShape="0">
          <a:gsLst>
            <a:gs pos="0">
              <a:schemeClr val="accent2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 smtClean="0"/>
            <a:t>Экология культуры</a:t>
          </a:r>
          <a:endParaRPr lang="ru-RU" sz="2900" b="1" kern="1200" dirty="0"/>
        </a:p>
      </dsp:txBody>
      <dsp:txXfrm>
        <a:off x="716807" y="2425427"/>
        <a:ext cx="1863328" cy="1211163"/>
      </dsp:txXfrm>
    </dsp:sp>
    <dsp:sp modelId="{E7B78DB4-13D6-4D68-B3A3-F426AD948BB9}">
      <dsp:nvSpPr>
        <dsp:cNvPr id="0" name=""/>
        <dsp:cNvSpPr/>
      </dsp:nvSpPr>
      <dsp:spPr>
        <a:xfrm>
          <a:off x="1431963" y="606954"/>
          <a:ext cx="3232073" cy="3232073"/>
        </a:xfrm>
        <a:custGeom>
          <a:avLst/>
          <a:gdLst/>
          <a:ahLst/>
          <a:cxnLst/>
          <a:rect l="0" t="0" r="0" b="0"/>
          <a:pathLst>
            <a:path>
              <a:moveTo>
                <a:pt x="10729" y="1801950"/>
              </a:moveTo>
              <a:arcTo wR="1616036" hR="1616036" stAng="10403635" swAng="3648625"/>
            </a:path>
          </a:pathLst>
        </a:custGeom>
        <a:noFill/>
        <a:ln w="9525" cap="flat" cmpd="sng" algn="ctr">
          <a:solidFill>
            <a:schemeClr val="accent2">
              <a:shade val="90000"/>
              <a:hueOff val="-35851"/>
              <a:satOff val="-4207"/>
              <a:lumOff val="2301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для шаблонов\луг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750"/>
            <a:ext cx="9126538" cy="657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Documents and Settings\Admin\Рабочий стол\угадай\Синий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15250" y="6429375"/>
            <a:ext cx="1214438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42638-406C-4130-8012-13014E0B059D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189A8-D5D4-43CB-B23B-D1A318DF40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DBC6F-0412-442B-9777-EB57109E6E34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B6292-9389-417A-9047-B2B76588C7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6D29C-1039-4786-9838-FB834ECC2D1A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916CC-29D9-4798-8EA8-45B1F0EE0F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C0857-AB25-48D2-86C2-A9862853676B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07543-4313-45C6-9887-2CB86331EB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71E2C-F26C-47D6-8D0C-F71F64A9251B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D4574-E7C1-44FA-9C9F-8782CC643D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3944C-1E31-4086-B8C9-F2E4B5C43A88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ADCFAF-B836-4C4D-A1E3-60DB215EF4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B02B6-3A44-4344-90F3-E883E0A8D5DC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92536B-573D-4185-8D18-68AA0B29A4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B00D0-45E7-46A2-B099-09496DF4B50E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34542-A3FE-4B5B-96AF-2F9C9D8337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A424A-7EFB-4AD5-8772-4412345CE3E6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2AA74-2EEC-44A9-B9A2-63406583A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FD257A-2AE1-48B6-A53D-8A8DD0500DA0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24CEA-2CCA-462C-8463-DA9BA83FCB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Documents and Settings\Admin\Рабочий стол\для шаблонов\Копия луг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55DBA97-598E-4A44-8929-B045E74D643D}" type="datetimeFigureOut">
              <a:rPr lang="ru-RU"/>
              <a:pPr>
                <a:defRPr/>
              </a:pPr>
              <a:t>26.03.2012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636D224-76E7-4553-B293-2B66CB25C0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ctrTitle"/>
          </p:nvPr>
        </p:nvSpPr>
        <p:spPr>
          <a:xfrm>
            <a:off x="0" y="1071546"/>
            <a:ext cx="9144000" cy="1743086"/>
          </a:xfrm>
        </p:spPr>
        <p:txBody>
          <a:bodyPr/>
          <a:lstStyle/>
          <a:p>
            <a:r>
              <a:rPr lang="ru-RU" b="1" dirty="0" smtClean="0">
                <a:solidFill>
                  <a:srgbClr val="006600"/>
                </a:solidFill>
                <a:latin typeface="Bookman Old Style" pitchFamily="18" charset="0"/>
              </a:rPr>
              <a:t>Проект</a:t>
            </a:r>
            <a:r>
              <a:rPr lang="ru-RU" dirty="0" smtClean="0">
                <a:solidFill>
                  <a:srgbClr val="0066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0066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006600"/>
                </a:solidFill>
                <a:latin typeface="Bookman Old Style" pitchFamily="18" charset="0"/>
              </a:rPr>
              <a:t>«Россия - наш общий дом»</a:t>
            </a:r>
            <a:r>
              <a:rPr lang="ru-RU" dirty="0" smtClean="0">
                <a:solidFill>
                  <a:srgbClr val="0066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006600"/>
                </a:solidFill>
                <a:latin typeface="Bookman Old Style" pitchFamily="18" charset="0"/>
              </a:rPr>
            </a:br>
            <a:endParaRPr lang="ru-RU" dirty="0" smtClean="0">
              <a:solidFill>
                <a:srgbClr val="0066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2857496"/>
            <a:ext cx="6400800" cy="1752600"/>
          </a:xfrm>
        </p:spPr>
        <p:txBody>
          <a:bodyPr rtlCol="0">
            <a:normAutofit fontScale="85000" lnSpcReduction="10000"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</a:rPr>
              <a:t>Руководитель проекта:</a:t>
            </a:r>
            <a:r>
              <a:rPr lang="ru-RU" b="1" dirty="0" smtClean="0">
                <a:solidFill>
                  <a:srgbClr val="006600"/>
                </a:solidFill>
                <a:latin typeface="Bookman Old Style" pitchFamily="18" charset="0"/>
              </a:rPr>
              <a:t> 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300" b="1" dirty="0" smtClean="0">
                <a:solidFill>
                  <a:srgbClr val="006600"/>
                </a:solidFill>
                <a:latin typeface="Bookman Old Style" pitchFamily="18" charset="0"/>
              </a:rPr>
              <a:t>Немчинова Лариса Иосифовна</a:t>
            </a:r>
            <a:r>
              <a:rPr lang="ru-RU" b="1" dirty="0" smtClean="0">
                <a:solidFill>
                  <a:srgbClr val="006600"/>
                </a:solidFill>
                <a:latin typeface="Bookman Old Style" pitchFamily="18" charset="0"/>
              </a:rPr>
              <a:t>, 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</a:rPr>
              <a:t>учитель начальных классов 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</a:rPr>
              <a:t>ЛГ МБОУ «Гимназия №6»</a:t>
            </a:r>
            <a:endParaRPr lang="ru-RU" b="1" dirty="0" smtClean="0">
              <a:solidFill>
                <a:srgbClr val="00660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571480"/>
          <a:ext cx="9144000" cy="5956173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000628"/>
                <a:gridCol w="4143372"/>
              </a:tblGrid>
              <a:tr h="214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</a:rPr>
                        <a:t>Виды деятельности 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</a:rPr>
                        <a:t>Продукт 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</a:tr>
              <a:tr h="1576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Мотивационная деятельность.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Обсуждение </a:t>
                      </a:r>
                      <a:r>
                        <a:rPr lang="ru-RU" sz="1800" dirty="0" smtClean="0">
                          <a:latin typeface="Bookman Old Style" pitchFamily="18" charset="0"/>
                        </a:rPr>
                        <a:t>проблем («</a:t>
                      </a:r>
                      <a:r>
                        <a:rPr lang="ru-RU" sz="1800" dirty="0">
                          <a:latin typeface="Bookman Old Style" pitchFamily="18" charset="0"/>
                        </a:rPr>
                        <a:t>Мозговой штурм</a:t>
                      </a:r>
                      <a:r>
                        <a:rPr lang="ru-RU" sz="1800" dirty="0" smtClean="0">
                          <a:latin typeface="Bookman Old Style" pitchFamily="18" charset="0"/>
                        </a:rPr>
                        <a:t>»).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 Обоснование актуальности проекта, его значимости на уровне школы, социума, личностной </a:t>
                      </a:r>
                      <a:r>
                        <a:rPr lang="ru-RU" sz="1800" dirty="0" smtClean="0">
                          <a:latin typeface="Bookman Old Style" pitchFamily="18" charset="0"/>
                        </a:rPr>
                        <a:t>ориентации.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Обсуждение  целей проекта  и содержания работы.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Формирование группы участников.</a:t>
                      </a:r>
                      <a:endParaRPr lang="ru-RU" sz="20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Анонс проекта в городской сети Интернет.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Проект «</a:t>
                      </a:r>
                      <a:r>
                        <a:rPr lang="ru-RU" sz="1800" dirty="0" err="1">
                          <a:latin typeface="Bookman Old Style" pitchFamily="18" charset="0"/>
                        </a:rPr>
                        <a:t>Земля-наш</a:t>
                      </a:r>
                      <a:r>
                        <a:rPr lang="ru-RU" sz="1800" dirty="0">
                          <a:latin typeface="Bookman Old Style" pitchFamily="18" charset="0"/>
                        </a:rPr>
                        <a:t> общий дом».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Презентация проекта на конкурсе педагогических </a:t>
                      </a:r>
                      <a:r>
                        <a:rPr lang="ru-RU" sz="1800" dirty="0" smtClean="0">
                          <a:latin typeface="Bookman Old Style" pitchFamily="18" charset="0"/>
                        </a:rPr>
                        <a:t>лабораторий.</a:t>
                      </a:r>
                      <a:endParaRPr lang="ru-RU" sz="20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</a:tr>
              <a:tr h="2364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Систематизация методических материалов по теме и направлениям деятельности проекта: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актуализация и модернизация имеющихся образовательных ресурсов в педагогической лаборатории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Систематизация знаний обучающихся по теме проекта </a:t>
                      </a:r>
                      <a:r>
                        <a:rPr lang="ru-RU" sz="1800" dirty="0" smtClean="0">
                          <a:latin typeface="Bookman Old Style" pitchFamily="18" charset="0"/>
                        </a:rPr>
                        <a:t>в учебной </a:t>
                      </a:r>
                      <a:r>
                        <a:rPr lang="ru-RU" sz="1800" dirty="0">
                          <a:latin typeface="Bookman Old Style" pitchFamily="18" charset="0"/>
                        </a:rPr>
                        <a:t>и </a:t>
                      </a:r>
                      <a:r>
                        <a:rPr lang="ru-RU" sz="1800" dirty="0" smtClean="0">
                          <a:latin typeface="Bookman Old Style" pitchFamily="18" charset="0"/>
                        </a:rPr>
                        <a:t>внеурочной </a:t>
                      </a:r>
                      <a:r>
                        <a:rPr lang="ru-RU" sz="1800" dirty="0">
                          <a:latin typeface="Bookman Old Style" pitchFamily="18" charset="0"/>
                        </a:rPr>
                        <a:t>дополнительная деятельности. </a:t>
                      </a:r>
                      <a:endParaRPr lang="ru-RU" sz="1800" dirty="0" smtClean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Bookman Old Style" pitchFamily="18" charset="0"/>
                        </a:rPr>
                        <a:t>Выбор </a:t>
                      </a:r>
                      <a:r>
                        <a:rPr lang="ru-RU" sz="1800" dirty="0">
                          <a:latin typeface="Bookman Old Style" pitchFamily="18" charset="0"/>
                        </a:rPr>
                        <a:t>тем и видов творческих проектов</a:t>
                      </a:r>
                      <a:endParaRPr lang="ru-RU" sz="20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Каталог методических материалов для реализации </a:t>
                      </a:r>
                      <a:r>
                        <a:rPr lang="ru-RU" sz="1800" dirty="0" smtClean="0">
                          <a:latin typeface="Bookman Old Style" pitchFamily="18" charset="0"/>
                        </a:rPr>
                        <a:t>проекта.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Состав творческой группы обучающихся, занятых в проекте.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Bookman Old Style" pitchFamily="18" charset="0"/>
                        </a:rPr>
                        <a:t>Перечень тем и видов </a:t>
                      </a:r>
                      <a:r>
                        <a:rPr lang="ru-RU" sz="1800" dirty="0" err="1" smtClean="0">
                          <a:latin typeface="Bookman Old Style" pitchFamily="18" charset="0"/>
                        </a:rPr>
                        <a:t>минипроектов</a:t>
                      </a:r>
                      <a:r>
                        <a:rPr lang="ru-RU" sz="1800" dirty="0" smtClean="0">
                          <a:latin typeface="Bookman Old Style" pitchFamily="18" charset="0"/>
                        </a:rPr>
                        <a:t>.</a:t>
                      </a:r>
                      <a:endParaRPr lang="ru-RU" sz="20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57422" y="0"/>
            <a:ext cx="52281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Организационный этап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214422"/>
          <a:ext cx="9144000" cy="4857242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857240"/>
                <a:gridCol w="428676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Работа по выполнению проекта под руководством </a:t>
                      </a:r>
                      <a:r>
                        <a:rPr lang="ru-RU" sz="2000" dirty="0" smtClean="0">
                          <a:latin typeface="Bookman Old Style" pitchFamily="18" charset="0"/>
                        </a:rPr>
                        <a:t>учителя.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Анализ выполнения творческих </a:t>
                      </a:r>
                      <a:r>
                        <a:rPr lang="ru-RU" sz="2000" dirty="0" smtClean="0">
                          <a:latin typeface="Bookman Old Style" pitchFamily="18" charset="0"/>
                        </a:rPr>
                        <a:t>проектов.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Bookman Old Style" pitchFamily="18" charset="0"/>
                        </a:rPr>
                        <a:t>Самостоятельная </a:t>
                      </a:r>
                      <a:r>
                        <a:rPr lang="ru-RU" sz="2000" dirty="0">
                          <a:latin typeface="Bookman Old Style" pitchFamily="18" charset="0"/>
                        </a:rPr>
                        <a:t>работа </a:t>
                      </a:r>
                      <a:r>
                        <a:rPr lang="ru-RU" sz="2000" dirty="0" smtClean="0">
                          <a:latin typeface="Bookman Old Style" pitchFamily="18" charset="0"/>
                        </a:rPr>
                        <a:t>обучающихся.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 marL="21590" indent="-2159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Предъявление продукта проектной деятельности </a:t>
                      </a:r>
                      <a:r>
                        <a:rPr lang="ru-RU" sz="2000" dirty="0" smtClean="0">
                          <a:latin typeface="Bookman Old Style" pitchFamily="18" charset="0"/>
                        </a:rPr>
                        <a:t>обучающихся.</a:t>
                      </a:r>
                      <a:endParaRPr lang="ru-RU" sz="20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Bookman Old Style" pitchFamily="18" charset="0"/>
                        </a:rPr>
                        <a:t>Создание </a:t>
                      </a:r>
                      <a:r>
                        <a:rPr lang="ru-RU" sz="2000" dirty="0">
                          <a:latin typeface="Bookman Old Style" pitchFamily="18" charset="0"/>
                        </a:rPr>
                        <a:t>собственного </a:t>
                      </a:r>
                      <a:r>
                        <a:rPr lang="ru-RU" sz="2000" dirty="0" smtClean="0">
                          <a:latin typeface="Bookman Old Style" pitchFamily="18" charset="0"/>
                        </a:rPr>
                        <a:t>текста. 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Предзащита </a:t>
                      </a:r>
                      <a:r>
                        <a:rPr lang="ru-RU" sz="2000" dirty="0" smtClean="0">
                          <a:latin typeface="Bookman Old Style" pitchFamily="18" charset="0"/>
                        </a:rPr>
                        <a:t>проектов.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Защита проектов (в разнообразных формах деятельности). </a:t>
                      </a:r>
                      <a:endParaRPr lang="ru-RU" sz="2000" dirty="0" smtClean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Bookman Old Style" pitchFamily="18" charset="0"/>
                        </a:rPr>
                        <a:t>Пополнение </a:t>
                      </a:r>
                      <a:r>
                        <a:rPr lang="ru-RU" sz="2000" dirty="0" err="1" smtClean="0">
                          <a:latin typeface="Bookman Old Style" pitchFamily="18" charset="0"/>
                        </a:rPr>
                        <a:t>портфолио</a:t>
                      </a:r>
                      <a:r>
                        <a:rPr lang="ru-RU" sz="2000" dirty="0" smtClean="0">
                          <a:latin typeface="Bookman Old Style" pitchFamily="18" charset="0"/>
                        </a:rPr>
                        <a:t>.</a:t>
                      </a:r>
                      <a:endParaRPr lang="ru-RU" sz="2000" dirty="0">
                        <a:latin typeface="Bookman Old Style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Размещение на сайте </a:t>
                      </a:r>
                      <a:r>
                        <a:rPr lang="ru-RU" sz="2000" dirty="0" smtClean="0">
                          <a:latin typeface="Bookman Old Style" pitchFamily="18" charset="0"/>
                        </a:rPr>
                        <a:t>школы.</a:t>
                      </a:r>
                      <a:endParaRPr lang="ru-RU" sz="20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Предъявление обобщенного продукта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проектной деятельности педагога</a:t>
                      </a:r>
                      <a:endParaRPr lang="ru-RU" sz="20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Выставка новых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методических материалов по теме «</a:t>
                      </a:r>
                      <a:r>
                        <a:rPr lang="ru-RU" sz="2000" dirty="0" err="1">
                          <a:latin typeface="Bookman Old Style" pitchFamily="18" charset="0"/>
                        </a:rPr>
                        <a:t>Россия-наш</a:t>
                      </a:r>
                      <a:r>
                        <a:rPr lang="ru-RU" sz="2000" dirty="0">
                          <a:latin typeface="Bookman Old Style" pitchFamily="18" charset="0"/>
                        </a:rPr>
                        <a:t> общий дом» в содержании педагогической лаборатории учителя.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Bookman Old Style" pitchFamily="18" charset="0"/>
                        </a:rPr>
                        <a:t> Электронный каталог.</a:t>
                      </a:r>
                      <a:endParaRPr lang="ru-RU" sz="20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714612" y="214290"/>
            <a:ext cx="44291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Практический этап</a:t>
            </a:r>
            <a:endParaRPr lang="ru-RU" sz="2800" b="1" i="1" dirty="0" smtClean="0">
              <a:solidFill>
                <a:srgbClr val="C00000"/>
              </a:solidFill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857232"/>
          <a:ext cx="9144000" cy="35052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857752"/>
                <a:gridCol w="4286248"/>
              </a:tblGrid>
              <a:tr h="21431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</a:rPr>
                        <a:t>Виды деятельности 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</a:rPr>
                        <a:t>Продукт 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14353"/>
            <a:ext cx="9177359" cy="6843647"/>
          </a:xfrm>
          <a:prstGeom prst="rect">
            <a:avLst/>
          </a:prstGeom>
          <a:noFill/>
        </p:spPr>
      </p:pic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857364"/>
          <a:ext cx="9144000" cy="168249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857240"/>
                <a:gridCol w="428676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Bookman Old Style" pitchFamily="18" charset="0"/>
                        </a:rPr>
                        <a:t>Анализ результативности проекта в соответствии с поставленными целями и задачам.</a:t>
                      </a:r>
                      <a:endParaRPr lang="ru-RU" sz="3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Bookman Old Style" pitchFamily="18" charset="0"/>
                        </a:rPr>
                        <a:t>Предъявление коллективных результатов всех участников проекта</a:t>
                      </a:r>
                      <a:endParaRPr lang="ru-RU" sz="3200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428860" y="285728"/>
            <a:ext cx="50006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Аналитический  этап</a:t>
            </a:r>
            <a:endParaRPr lang="ru-RU" sz="2800" b="1" i="1" dirty="0" smtClean="0">
              <a:solidFill>
                <a:srgbClr val="C00000"/>
              </a:solidFill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0" y="1428736"/>
          <a:ext cx="9144000" cy="428628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857752"/>
                <a:gridCol w="4286248"/>
              </a:tblGrid>
              <a:tr h="4286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</a:rPr>
                        <a:t>Виды деятельности 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Bookman Old Style" pitchFamily="18" charset="0"/>
                        </a:rPr>
                        <a:t>Продукт </a:t>
                      </a:r>
                      <a:endParaRPr lang="ru-RU" sz="2000" b="1" dirty="0">
                        <a:latin typeface="Bookman Old Style" pitchFamily="18" charset="0"/>
                        <a:ea typeface="Times New Roman"/>
                        <a:cs typeface="Times New Roman"/>
                      </a:endParaRPr>
                    </a:p>
                  </a:txBody>
                  <a:tcPr marL="44052" marR="44052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428860" y="214290"/>
            <a:ext cx="47147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Направления  проекта 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273033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Критерии оценки результативности </a:t>
            </a:r>
            <a:endParaRPr lang="ru-RU" sz="2800" b="1" dirty="0" smtClean="0">
              <a:solidFill>
                <a:srgbClr val="006600"/>
              </a:solidFill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проекта </a:t>
            </a:r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«Россия – наш общий дом»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1357298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число участников проекта;</a:t>
            </a:r>
            <a:endParaRPr lang="ru-RU" sz="1600" dirty="0" smtClean="0"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число выполненных творческих проектов;</a:t>
            </a:r>
            <a:endParaRPr lang="ru-RU" sz="1600" dirty="0" smtClean="0"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качество выполненных проектов (в соответствии с требованиями);</a:t>
            </a:r>
            <a:endParaRPr lang="ru-RU" sz="1600" dirty="0" smtClean="0">
              <a:latin typeface="Bookman Old Style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количество, разнообразие форм и   качество  методического продукта, пополнившего    педагогическую лабораторию учителя;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уровень предоставления проекта обучающимися и педагогом  (школьный, городской, региональный, российский).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30913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проекта:</a:t>
            </a:r>
            <a:r>
              <a:rPr lang="ru-RU" sz="48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создать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предметно-развивающую образовательную среду 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для обучения, </a:t>
            </a:r>
            <a:r>
              <a:rPr lang="ru-RU" sz="2800" dirty="0" err="1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духовно-нравственого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 патриотического воспитания юных граждан России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средствами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педагогической лаборатории учителя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285728"/>
            <a:ext cx="9144000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 проекта</a:t>
            </a:r>
            <a:endParaRPr lang="ru-RU" sz="2000" b="1" i="1" dirty="0" smtClean="0">
              <a:latin typeface="Bookman Old Style" pitchFamily="18" charset="0"/>
            </a:endParaRPr>
          </a:p>
          <a:p>
            <a:pPr lvl="0" algn="just" eaLnBrk="0" hangingPunct="0"/>
            <a:endParaRPr lang="ru-RU" sz="2400" b="1" i="1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/>
              <a:t> </a:t>
            </a:r>
            <a:r>
              <a:rPr lang="ru-RU" sz="2400" dirty="0" smtClean="0">
                <a:latin typeface="Bookman Old Style" pitchFamily="18" charset="0"/>
              </a:rPr>
              <a:t>сделать отбор </a:t>
            </a:r>
            <a:r>
              <a:rPr lang="ru-RU" sz="2400" dirty="0" smtClean="0">
                <a:latin typeface="Bookman Old Style" pitchFamily="18" charset="0"/>
              </a:rPr>
              <a:t>интегрированного содержания предметных областей, которое позволит  создать целостную картину по теме «Россия - наш общий дом</a:t>
            </a:r>
            <a:r>
              <a:rPr lang="ru-RU" sz="2400" dirty="0" smtClean="0">
                <a:latin typeface="Bookman Old Style" pitchFamily="18" charset="0"/>
              </a:rPr>
              <a:t>»;</a:t>
            </a:r>
            <a:endParaRPr lang="ru-RU" sz="2400" dirty="0" smtClean="0">
              <a:latin typeface="Bookman Old Style" pitchFamily="18" charset="0"/>
            </a:endParaRPr>
          </a:p>
          <a:p>
            <a:pPr algn="just"/>
            <a:endParaRPr lang="ru-RU" sz="2400" dirty="0" smtClean="0">
              <a:latin typeface="Bookman Old Style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400" dirty="0" smtClean="0">
                <a:latin typeface="Bookman Old Style" pitchFamily="18" charset="0"/>
              </a:rPr>
              <a:t> </a:t>
            </a:r>
            <a:r>
              <a:rPr lang="ru-RU" sz="2400" dirty="0" smtClean="0">
                <a:latin typeface="Bookman Old Style" pitchFamily="18" charset="0"/>
              </a:rPr>
              <a:t>обеспечить </a:t>
            </a:r>
            <a:r>
              <a:rPr lang="ru-RU" sz="2400" dirty="0" smtClean="0">
                <a:latin typeface="Bookman Old Style" pitchFamily="18" charset="0"/>
              </a:rPr>
              <a:t>осознанное усвоение обучающимися многообразных связей между учебными объектами и явлениями жизни России и ее </a:t>
            </a:r>
            <a:r>
              <a:rPr lang="ru-RU" sz="2400" dirty="0" smtClean="0">
                <a:latin typeface="Bookman Old Style" pitchFamily="18" charset="0"/>
              </a:rPr>
              <a:t>народа;</a:t>
            </a:r>
            <a:endParaRPr lang="ru-RU" sz="2400" dirty="0" smtClean="0">
              <a:latin typeface="Bookman Old Style" pitchFamily="18" charset="0"/>
            </a:endParaRPr>
          </a:p>
          <a:p>
            <a:pPr algn="just" eaLnBrk="0" hangingPunct="0"/>
            <a:endParaRPr lang="ru-RU" sz="2400" b="1" i="1" dirty="0" smtClean="0">
              <a:latin typeface="Bookman Old Style" pitchFamily="18" charset="0"/>
            </a:endParaRPr>
          </a:p>
          <a:p>
            <a:pPr algn="just" eaLnBrk="0" hangingPunct="0">
              <a:buFont typeface="Wingdings" pitchFamily="2" charset="2"/>
              <a:buChar char="ü"/>
            </a:pPr>
            <a:r>
              <a:rPr lang="ru-RU" sz="2400" dirty="0" smtClean="0">
                <a:latin typeface="Bookman Old Style" pitchFamily="18" charset="0"/>
              </a:rPr>
              <a:t> создать условия для:</a:t>
            </a:r>
          </a:p>
          <a:p>
            <a:pPr lvl="2" algn="just" eaLnBrk="0" hangingPunct="0">
              <a:buFontTx/>
              <a:buChar char="-"/>
            </a:pPr>
            <a:r>
              <a:rPr lang="ru-RU" sz="2400" dirty="0" smtClean="0">
                <a:latin typeface="Bookman Old Style" pitchFamily="18" charset="0"/>
              </a:rPr>
              <a:t>формирования  универсальных учебных действий у обучающихся;</a:t>
            </a:r>
          </a:p>
          <a:p>
            <a:pPr lvl="2" algn="just" eaLnBrk="0" hangingPunct="0">
              <a:buFontTx/>
              <a:buChar char="-"/>
            </a:pPr>
            <a:r>
              <a:rPr lang="ru-RU" sz="2400" dirty="0" smtClean="0">
                <a:latin typeface="Bookman Old Style" pitchFamily="18" charset="0"/>
              </a:rPr>
              <a:t>патриотического, духовно-нравственного</a:t>
            </a:r>
            <a:r>
              <a:rPr lang="ru-RU" sz="2400" dirty="0" smtClean="0">
                <a:latin typeface="Bookman Old Style" pitchFamily="18" charset="0"/>
              </a:rPr>
              <a:t>,  экологического </a:t>
            </a:r>
            <a:r>
              <a:rPr lang="ru-RU" sz="2400" dirty="0" smtClean="0">
                <a:latin typeface="Bookman Old Style" pitchFamily="18" charset="0"/>
              </a:rPr>
              <a:t>воспитания обучающихся.</a:t>
            </a:r>
            <a:endParaRPr lang="ru-RU" sz="2400" dirty="0" smtClean="0">
              <a:latin typeface="Bookman Old Style" pitchFamily="18" charset="0"/>
            </a:endParaRPr>
          </a:p>
          <a:p>
            <a:pPr algn="just" eaLnBrk="0" hangingPunct="0"/>
            <a:endParaRPr lang="ru-RU" sz="2400" b="1" i="1" dirty="0" smtClean="0">
              <a:latin typeface="Bookman Old Style" pitchFamily="18" charset="0"/>
            </a:endParaRPr>
          </a:p>
          <a:p>
            <a:pPr lvl="0" eaLnBrk="0" hangingPunct="0"/>
            <a:endParaRPr lang="ru-RU" sz="2000" b="1" dirty="0" smtClean="0"/>
          </a:p>
          <a:p>
            <a:pPr lvl="0" eaLnBrk="0" hangingPunct="0"/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714356"/>
            <a:ext cx="878684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hangingPunct="0"/>
            <a:r>
              <a:rPr lang="ru-RU" sz="2800" b="1" i="1" dirty="0" smtClean="0">
                <a:solidFill>
                  <a:srgbClr val="006600"/>
                </a:solidFill>
                <a:latin typeface="Bookman Old Style" pitchFamily="18" charset="0"/>
              </a:rPr>
              <a:t>Воспитательные </a:t>
            </a:r>
            <a:r>
              <a:rPr lang="ru-RU" sz="2800" b="1" i="1" dirty="0" smtClean="0">
                <a:solidFill>
                  <a:srgbClr val="006600"/>
                </a:solidFill>
                <a:latin typeface="Bookman Old Style" pitchFamily="18" charset="0"/>
              </a:rPr>
              <a:t>задачи:</a:t>
            </a:r>
          </a:p>
          <a:p>
            <a:pPr lvl="0" algn="just" eaLnBrk="0" hangingPunct="0"/>
            <a:endParaRPr lang="ru-RU" sz="2800" b="1" i="1" dirty="0" smtClean="0">
              <a:latin typeface="Bookman Old Style" pitchFamily="18" charset="0"/>
            </a:endParaRPr>
          </a:p>
          <a:p>
            <a:pPr lvl="0" eaLnBrk="0" hangingPunct="0"/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Задачи патриотического воспитания: </a:t>
            </a:r>
          </a:p>
          <a:p>
            <a:pPr lvl="0" algn="just" eaLnBrk="0" hangingPunct="0">
              <a:buFont typeface="Wingdings" pitchFamily="2" charset="2"/>
              <a:buChar char="ü"/>
            </a:pPr>
            <a:r>
              <a:rPr lang="ru-RU" sz="20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любви и уважения к своей Родине – России и ее гражданам –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россиянам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lang="ru-RU" sz="1600" dirty="0" smtClean="0">
              <a:latin typeface="Bookman Old Style" pitchFamily="18" charset="0"/>
              <a:cs typeface="Arial" pitchFamily="34" charset="0"/>
            </a:endParaRPr>
          </a:p>
          <a:p>
            <a:pPr lvl="0" algn="just" eaLnBrk="0" hangingPunct="0">
              <a:buFont typeface="Wingdings" pitchFamily="2" charset="2"/>
              <a:buChar char="ü"/>
            </a:pP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формирование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широкого представления о России и жизни людей в нашей стране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lvl="0" algn="just" eaLnBrk="0" hangingPunct="0">
              <a:buFont typeface="Wingdings" pitchFamily="2" charset="2"/>
              <a:buChar char="ü"/>
            </a:pPr>
            <a:endParaRPr lang="ru-RU" sz="2800" dirty="0" smtClean="0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214290"/>
            <a:ext cx="9144000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500" b="1" i="1" dirty="0" smtClean="0">
                <a:solidFill>
                  <a:srgbClr val="C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Задачи духовно-нравственного воспитания: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формирование </a:t>
            </a: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духовно-нравственного отношения и чувства сопричастности к Родине (родному дому, семье, городу, к природе родного края, к культурному наследию своего народа</a:t>
            </a: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);</a:t>
            </a:r>
            <a:endParaRPr lang="ru-RU" sz="2500" dirty="0" smtClean="0"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воспитание </a:t>
            </a: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любви и уважения к своей нации, чувство собственного достоинства как представителя своего народа  в многонациональной стране;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оспитание </a:t>
            </a: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толерантного отношения к представителям других национальностей. Укрепление духовного единства многонационального  состава  </a:t>
            </a: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обучающихся;</a:t>
            </a:r>
            <a:endParaRPr lang="ru-RU" sz="2500" dirty="0" smtClean="0"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знакомство </a:t>
            </a:r>
            <a:r>
              <a:rPr lang="ru-RU" sz="25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 русской культурой, языком, традициями и знакомство с традициями, языком, культурой людей других национальностей, населяющих Россию.</a:t>
            </a:r>
          </a:p>
          <a:p>
            <a:pPr lvl="0" algn="just" eaLnBrk="0" hangingPunct="0">
              <a:buFont typeface="Wingdings" pitchFamily="2" charset="2"/>
              <a:buChar char="ü"/>
            </a:pPr>
            <a:endParaRPr lang="ru-RU" sz="2500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747393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Задачи экологического воспитания</a:t>
            </a:r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800" b="1" i="1" dirty="0" smtClean="0">
              <a:solidFill>
                <a:srgbClr val="C00000"/>
              </a:solidFill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знакомство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с природой России, воспитание любви и чувства прекрасного средствами языка, литературы и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искусства;</a:t>
            </a:r>
            <a:endParaRPr lang="ru-RU" sz="2800" dirty="0" smtClean="0"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 воспитание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 детей любви к природе, желание беречь и защищать ее.</a:t>
            </a:r>
            <a:endParaRPr lang="ru-RU" sz="2800" dirty="0" smtClean="0"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0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1285852" y="214290"/>
            <a:ext cx="6790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Механизмы реализации проекта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357158" y="785794"/>
          <a:ext cx="857256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0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21429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Методический инструментарий участников проекта</a:t>
            </a: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846147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Учебная и дополнительная литература. 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Дидактический материал. </a:t>
            </a:r>
          </a:p>
          <a:p>
            <a:pPr lvl="0" indent="450850" algn="just">
              <a:buFont typeface="Wingdings" pitchFamily="2" charset="2"/>
              <a:buChar char="ü"/>
            </a:pP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Цифровые образовательные ресурсы (имеющиеся в педагогической лаборатории учителя, разработанные педагогами других школ, сайты сети интернет </a:t>
            </a:r>
            <a:r>
              <a:rPr lang="ru-RU" sz="2800" dirty="0" smtClean="0"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lang="ru-RU" sz="2800" dirty="0" smtClean="0">
              <a:latin typeface="Bookman Old Style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\\Gimndc3\сетевая учителя\!Пянзина!\шаблоны для презентаций\My_new_fons_next 100\My_new_fons_next 100\74а.jpg"/>
          <p:cNvPicPr>
            <a:picLocks noChangeAspect="1" noChangeArrowheads="1"/>
          </p:cNvPicPr>
          <p:nvPr/>
        </p:nvPicPr>
        <p:blipFill>
          <a:blip r:embed="rId2" cstate="print">
            <a:lum bright="51000"/>
          </a:blip>
          <a:srcRect/>
          <a:stretch>
            <a:fillRect/>
          </a:stretch>
        </p:blipFill>
        <p:spPr bwMode="auto">
          <a:xfrm>
            <a:off x="-33359" y="0"/>
            <a:ext cx="9177359" cy="6843647"/>
          </a:xfrm>
          <a:prstGeom prst="rect">
            <a:avLst/>
          </a:prstGeom>
          <a:noFill/>
        </p:spPr>
      </p:pic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785918" y="428604"/>
            <a:ext cx="55739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80975" algn="l"/>
              </a:tabLst>
            </a:pPr>
            <a:r>
              <a:rPr lang="ru-RU" sz="2800" b="1" dirty="0" smtClean="0">
                <a:solidFill>
                  <a:srgbClr val="006600"/>
                </a:solidFill>
                <a:latin typeface="Bookman Old Style" pitchFamily="18" charset="0"/>
                <a:ea typeface="Times New Roman" pitchFamily="18" charset="0"/>
                <a:cs typeface="Times New Roman" pitchFamily="18" charset="0"/>
              </a:rPr>
              <a:t>Этапы реализации проекта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уг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Луг</Template>
  <TotalTime>200</TotalTime>
  <Words>619</Words>
  <Application>Microsoft Office PowerPoint</Application>
  <PresentationFormat>Экран (4:3)</PresentationFormat>
  <Paragraphs>98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Луг</vt:lpstr>
      <vt:lpstr>Проект «Россия - наш общий дом»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Veronika</dc:creator>
  <cp:lastModifiedBy>Veronika</cp:lastModifiedBy>
  <cp:revision>22</cp:revision>
  <dcterms:created xsi:type="dcterms:W3CDTF">2012-03-26T06:06:47Z</dcterms:created>
  <dcterms:modified xsi:type="dcterms:W3CDTF">2012-03-26T09:29:21Z</dcterms:modified>
</cp:coreProperties>
</file>