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83" r:id="rId3"/>
    <p:sldId id="289" r:id="rId4"/>
    <p:sldId id="308" r:id="rId5"/>
    <p:sldId id="284" r:id="rId6"/>
    <p:sldId id="256" r:id="rId7"/>
    <p:sldId id="282" r:id="rId8"/>
    <p:sldId id="322" r:id="rId9"/>
    <p:sldId id="291" r:id="rId10"/>
    <p:sldId id="292" r:id="rId11"/>
    <p:sldId id="302" r:id="rId12"/>
    <p:sldId id="303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95" r:id="rId22"/>
    <p:sldId id="297" r:id="rId23"/>
    <p:sldId id="317" r:id="rId24"/>
    <p:sldId id="318" r:id="rId25"/>
    <p:sldId id="286" r:id="rId26"/>
    <p:sldId id="287" r:id="rId27"/>
    <p:sldId id="319" r:id="rId28"/>
    <p:sldId id="320" r:id="rId29"/>
    <p:sldId id="298" r:id="rId30"/>
    <p:sldId id="299" r:id="rId31"/>
    <p:sldId id="300" r:id="rId32"/>
    <p:sldId id="32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CC00"/>
    <a:srgbClr val="0080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7D60-27C9-4779-9E93-AF302432F87F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5AF8-B1A0-46A3-921A-E9D98138E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41DE-DB5C-4F8B-8116-7912A3A01C83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0980D-D1CC-442D-AF64-6092DED9D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27BC-A1CD-49F9-B832-8236FCB4A4AE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2109-82E8-4167-A75D-A317FE878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A743-1454-4C55-94E0-A186CC9AD999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4BB1-106C-4CBB-ADFB-E41CCAA9D0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8085-A676-4C62-9268-FE04295EBF00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562F-7374-4F1F-BF84-9B690CF7B4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7E6E-EB58-4E3B-9CC6-CBAE4A4F5622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B11F-A9A1-41A6-95AD-28E01AC08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FFE5-A8EA-4026-A9A3-8807D5308648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E086-D509-464D-BBDD-22E69D1D8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5CFB-80F3-44BB-9C20-E23FE40C81F7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6126-FC1F-4CDF-814A-89734211C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87AE-1505-44BB-8760-AB7E81E375A8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5ED0-E887-4663-A5A0-B21D596427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5C75-C77E-4D5D-9C8E-2F8B1DA4988E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80AA-7065-430A-BB92-5CD263BE8F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1F07-9A52-49BF-9C26-7CBD6984A4D7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149C-7F72-4B50-9E5F-38410F4EF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CC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BC194E-0DC3-4925-911C-EDFE7C210DDE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B1855-D039-442B-8B26-98B3E9EE9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77;&#1090;&#1089;&#1082;&#1080;&#1077;+&#1055;&#1077;&#1089;&#1085;&#1080;+-+&#1059;&#1083;&#1099;&#1073;&#1082;&#1072;+&#1052;&#1080;&#1085;&#1091;&#1089;+%5b&#1089;+&#1089;&#1072;&#1081;&#1090;&#1072;+www.ololo.fm%5d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77;&#1090;&#1089;&#1082;&#1080;&#1077;+&#1055;&#1077;&#1089;&#1085;&#1080;+-+&#1059;&#1083;&#1099;&#1073;&#1082;&#1072;+&#1052;&#1080;&#1085;&#1091;&#1089;+%5b&#1089;+&#1089;&#1072;&#1081;&#1090;&#1072;+www.ololo.fm%5d.mp3" TargetMode="Externa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18.jpeg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1;&#1091;&#1095;&#1096;&#1080;&#1077;+&#1044;&#1077;&#1090;&#1089;&#1082;&#1080;&#1077;+&#1055;&#1077;&#1089;&#1085;&#1080;+-+&#1059;&#1083;&#1099;&#1073;&#1082;&#1072;+%5b&#1089;+&#1089;&#1072;&#1081;&#1090;&#1072;+www.ololo.fm%5d.mp3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77;&#1090;&#1089;&#1082;&#1080;&#1077;+&#1055;&#1077;&#1089;&#1085;&#1080;+-+&#1059;&#1083;&#1099;&#1073;&#1082;&#1072;+&#1052;&#1080;&#1085;&#1091;&#1089;+%5b&#1089;+&#1089;&#1072;&#1081;&#1090;&#1072;+www.ololo.fm%5d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214282" y="107145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3200" b="1" i="1" dirty="0"/>
              <a:t> </a:t>
            </a:r>
            <a:r>
              <a:rPr lang="ru-RU" sz="3200" b="1" i="1" dirty="0">
                <a:solidFill>
                  <a:srgbClr val="0000FF"/>
                </a:solidFill>
              </a:rPr>
              <a:t>День начался, 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0000FF"/>
                </a:solidFill>
              </a:rPr>
              <a:t>И </a:t>
            </a:r>
            <a:r>
              <a:rPr lang="ru-RU" sz="3200" b="1" i="1" dirty="0">
                <a:solidFill>
                  <a:srgbClr val="0000FF"/>
                </a:solidFill>
              </a:rPr>
              <a:t>вот </a:t>
            </a:r>
            <a:r>
              <a:rPr lang="ru-RU" sz="3200" b="1" i="1" dirty="0" smtClean="0">
                <a:solidFill>
                  <a:srgbClr val="0000FF"/>
                </a:solidFill>
              </a:rPr>
              <a:t>мы </a:t>
            </a:r>
            <a:r>
              <a:rPr lang="ru-RU" sz="3200" b="1" i="1" dirty="0">
                <a:solidFill>
                  <a:srgbClr val="0000FF"/>
                </a:solidFill>
              </a:rPr>
              <a:t>проснулись,</a:t>
            </a:r>
          </a:p>
          <a:p>
            <a:pPr algn="r"/>
            <a:r>
              <a:rPr lang="ru-RU" sz="3200" b="1" i="1" dirty="0">
                <a:solidFill>
                  <a:srgbClr val="0000FF"/>
                </a:solidFill>
              </a:rPr>
              <a:t>  И быстро умылись, оделись, обулись.</a:t>
            </a:r>
          </a:p>
          <a:p>
            <a:pPr algn="r"/>
            <a:r>
              <a:rPr lang="ru-RU" sz="3200" b="1" i="1" dirty="0">
                <a:solidFill>
                  <a:srgbClr val="0000FF"/>
                </a:solidFill>
              </a:rPr>
              <a:t>  Надо немного от сна </a:t>
            </a:r>
            <a:r>
              <a:rPr lang="ru-RU" sz="3200" b="1" i="1" dirty="0" smtClean="0">
                <a:solidFill>
                  <a:srgbClr val="0000FF"/>
                </a:solidFill>
              </a:rPr>
              <a:t>нам </a:t>
            </a:r>
            <a:r>
              <a:rPr lang="ru-RU" sz="3200" b="1" i="1" dirty="0">
                <a:solidFill>
                  <a:srgbClr val="0000FF"/>
                </a:solidFill>
              </a:rPr>
              <a:t>очнуться,</a:t>
            </a:r>
          </a:p>
          <a:p>
            <a:pPr algn="r"/>
            <a:r>
              <a:rPr lang="ru-RU" sz="3200" b="1" i="1" dirty="0">
                <a:solidFill>
                  <a:srgbClr val="0000FF"/>
                </a:solidFill>
              </a:rPr>
              <a:t>  Навстречу пришедшему дню </a:t>
            </a:r>
            <a:r>
              <a:rPr lang="ru-RU" sz="3200" b="1" i="1" dirty="0" smtClean="0">
                <a:solidFill>
                  <a:srgbClr val="0000FF"/>
                </a:solidFill>
              </a:rPr>
              <a:t>УЛЫБНУТЬСЯ!</a:t>
            </a:r>
            <a:endParaRPr lang="ru-RU" sz="3200" b="1" i="1" dirty="0">
              <a:solidFill>
                <a:srgbClr val="0000FF"/>
              </a:solidFill>
            </a:endParaRPr>
          </a:p>
          <a:p>
            <a:pPr algn="r" eaLnBrk="0" hangingPunct="0"/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5362" name="Picture 3" descr="SDC11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876"/>
            <a:ext cx="6337300" cy="291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611188" y="318006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200" b="1" u="sng" dirty="0">
                <a:solidFill>
                  <a:srgbClr val="0000FF"/>
                </a:solidFill>
              </a:rPr>
              <a:t>В словаре русского языка Ожегова:</a:t>
            </a:r>
          </a:p>
          <a:p>
            <a:pPr algn="r"/>
            <a:endParaRPr lang="ru-RU" sz="3200" b="1" u="sng" dirty="0">
              <a:solidFill>
                <a:srgbClr val="0000FF"/>
              </a:solidFill>
            </a:endParaRPr>
          </a:p>
          <a:p>
            <a:pPr algn="r"/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sz="3200" b="1" i="1" dirty="0">
                <a:solidFill>
                  <a:srgbClr val="0000FF"/>
                </a:solidFill>
              </a:rPr>
              <a:t>«Улыбка – это мимика лица, губ, глаз, показывающая расположение к смеху, выражающая приветствие, удовольствие, насмешку.</a:t>
            </a:r>
          </a:p>
        </p:txBody>
      </p:sp>
      <p:pic>
        <p:nvPicPr>
          <p:cNvPr id="4" name="Рисунок 3" descr="iCA30IMK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0284" y="4369827"/>
            <a:ext cx="2510317" cy="188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CA4FAS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809" y="3791864"/>
            <a:ext cx="2110292" cy="270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9" descr="iCAP3WJ4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141663"/>
            <a:ext cx="2628900" cy="187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500034" y="1428736"/>
            <a:ext cx="822334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 i="1" dirty="0">
                <a:solidFill>
                  <a:srgbClr val="0000FF"/>
                </a:solidFill>
              </a:rPr>
              <a:t>Что значит </a:t>
            </a:r>
          </a:p>
          <a:p>
            <a:pPr algn="ctr"/>
            <a:r>
              <a:rPr lang="ru-RU" sz="9600" b="1" i="1" dirty="0">
                <a:solidFill>
                  <a:srgbClr val="0000FF"/>
                </a:solidFill>
              </a:rPr>
              <a:t>Улыбаться?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323850" y="384364"/>
            <a:ext cx="85693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Улыбаться – значит выражать свои чувства, эмоции, своё расположение, доброе отношение к чему-либо или кому-либо, сулить удачу, счастье. </a:t>
            </a:r>
          </a:p>
          <a:p>
            <a:pPr algn="ctr"/>
            <a:endParaRPr lang="ru-RU" sz="3200" b="1" i="1" dirty="0">
              <a:solidFill>
                <a:srgbClr val="0000FF"/>
              </a:solidFill>
            </a:endParaRPr>
          </a:p>
          <a:p>
            <a:pPr algn="ctr"/>
            <a:r>
              <a:rPr lang="ru-RU" sz="3200" b="1" i="1" u="sng" dirty="0">
                <a:solidFill>
                  <a:srgbClr val="0000FF"/>
                </a:solidFill>
              </a:rPr>
              <a:t>В словаре В.Даля сказано:</a:t>
            </a:r>
            <a:r>
              <a:rPr lang="ru-RU" sz="32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</a:rPr>
              <a:t>Улыбаться – ухмыляться, усмехаться, ласкаться, умиляться, осклабляться.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3554" name="Picture 5" descr="iCAB6GE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581525"/>
            <a:ext cx="1470025" cy="20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6" descr="iCA1CI8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868863"/>
            <a:ext cx="19812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7" descr="iCA1V9Q1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227" y="714356"/>
            <a:ext cx="770467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00FF"/>
                </a:solidFill>
              </a:rPr>
              <a:t>Кто такой</a:t>
            </a:r>
          </a:p>
          <a:p>
            <a:pPr algn="ctr"/>
            <a:r>
              <a:rPr lang="ru-RU" sz="8800" b="1" i="1" dirty="0" smtClean="0">
                <a:solidFill>
                  <a:srgbClr val="0000FF"/>
                </a:solidFill>
              </a:rPr>
              <a:t> </a:t>
            </a:r>
            <a:r>
              <a:rPr lang="ru-RU" sz="8800" b="1" i="1" dirty="0" err="1" smtClean="0">
                <a:solidFill>
                  <a:srgbClr val="0000FF"/>
                </a:solidFill>
              </a:rPr>
              <a:t>улыбчатый</a:t>
            </a:r>
            <a:r>
              <a:rPr lang="ru-RU" sz="8800" b="1" i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8800" b="1" i="1" dirty="0" smtClean="0">
                <a:solidFill>
                  <a:srgbClr val="0000FF"/>
                </a:solidFill>
              </a:rPr>
              <a:t>человек?</a:t>
            </a:r>
            <a:endParaRPr lang="ru-RU" sz="8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85786" y="571480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00FF"/>
                </a:solidFill>
              </a:rPr>
              <a:t>Улыбчатый</a:t>
            </a:r>
            <a:r>
              <a:rPr lang="ru-RU" sz="4400" b="1" i="1" dirty="0" smtClean="0">
                <a:solidFill>
                  <a:srgbClr val="0000FF"/>
                </a:solidFill>
              </a:rPr>
              <a:t> человек – </a:t>
            </a:r>
          </a:p>
          <a:p>
            <a:pPr algn="ctr"/>
            <a:r>
              <a:rPr lang="ru-RU" sz="4400" b="1" i="1" dirty="0" smtClean="0">
                <a:solidFill>
                  <a:srgbClr val="0000FF"/>
                </a:solidFill>
              </a:rPr>
              <a:t>это человек, который часто улыбается, веселый. </a:t>
            </a:r>
            <a:endParaRPr lang="ru-RU" sz="4400" b="1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iCACI3H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06260">
            <a:off x="1202555" y="3275448"/>
            <a:ext cx="2199268" cy="291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CA1VD8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3507">
            <a:off x="4891303" y="3913252"/>
            <a:ext cx="3338354" cy="208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03" y="1357298"/>
            <a:ext cx="86331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00FF"/>
                </a:solidFill>
              </a:rPr>
              <a:t>Какие бывают</a:t>
            </a:r>
          </a:p>
          <a:p>
            <a:pPr algn="ctr"/>
            <a:r>
              <a:rPr lang="ru-RU" sz="8800" b="1" i="1" dirty="0" smtClean="0">
                <a:solidFill>
                  <a:srgbClr val="0000FF"/>
                </a:solidFill>
              </a:rPr>
              <a:t> Улыбки?</a:t>
            </a:r>
            <a:endParaRPr lang="ru-RU" sz="8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ODYT2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12608">
            <a:off x="1076083" y="1996088"/>
            <a:ext cx="3071834" cy="400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00FF"/>
                </a:solidFill>
              </a:rPr>
              <a:t>Печальная улыбка</a:t>
            </a:r>
            <a:endParaRPr lang="ru-RU" sz="60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1\Desktop\Documents\Аттестация\Новая папка\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3607">
            <a:off x="5315604" y="1690224"/>
            <a:ext cx="2835454" cy="397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AVXR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38063">
            <a:off x="428596" y="300037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CAMWPV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0923">
            <a:off x="4522692" y="2068793"/>
            <a:ext cx="4238648" cy="317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00FF"/>
                </a:solidFill>
              </a:rPr>
              <a:t>Злая улыбка</a:t>
            </a:r>
            <a:endParaRPr lang="ru-RU" sz="6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CI3H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9329">
            <a:off x="842033" y="2738444"/>
            <a:ext cx="2395550" cy="317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00FF"/>
                </a:solidFill>
              </a:rPr>
              <a:t>Веселая, озорная, добрая улыбка</a:t>
            </a:r>
            <a:endParaRPr lang="ru-RU" sz="60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I:\улыбки\iCAFB9M7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469">
            <a:off x="3968078" y="2844815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1928802"/>
            <a:ext cx="900772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800" b="1" i="1" dirty="0">
                <a:solidFill>
                  <a:srgbClr val="0000FF"/>
                </a:solidFill>
              </a:rPr>
              <a:t>Для чего нужна</a:t>
            </a:r>
          </a:p>
          <a:p>
            <a:pPr algn="ctr"/>
            <a:r>
              <a:rPr lang="ru-RU" sz="8800" b="1" i="1" dirty="0">
                <a:solidFill>
                  <a:srgbClr val="0000FF"/>
                </a:solidFill>
              </a:rPr>
              <a:t>УЛЫБКА?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val 4"/>
          <p:cNvSpPr>
            <a:spLocks noChangeArrowheads="1"/>
          </p:cNvSpPr>
          <p:nvPr/>
        </p:nvSpPr>
        <p:spPr bwMode="auto">
          <a:xfrm>
            <a:off x="3071802" y="2928934"/>
            <a:ext cx="2951162" cy="2879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57352" y="214313"/>
            <a:ext cx="83769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00FF"/>
                </a:solidFill>
              </a:rPr>
              <a:t>ТЕСТ</a:t>
            </a:r>
          </a:p>
          <a:p>
            <a:pPr algn="ctr"/>
            <a:r>
              <a:rPr lang="ru-RU" sz="4000" i="1" dirty="0">
                <a:solidFill>
                  <a:srgbClr val="0000FF"/>
                </a:solidFill>
              </a:rPr>
              <a:t>Какого цвета Ваше настроение</a:t>
            </a:r>
            <a:r>
              <a:rPr lang="ru-RU" sz="4000" i="1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endParaRPr lang="ru-RU" sz="4000" i="1" dirty="0">
              <a:solidFill>
                <a:srgbClr val="0000FF"/>
              </a:solidFill>
            </a:endParaRPr>
          </a:p>
        </p:txBody>
      </p:sp>
      <p:sp>
        <p:nvSpPr>
          <p:cNvPr id="14339" name="Oval 9"/>
          <p:cNvSpPr>
            <a:spLocks noChangeArrowheads="1"/>
          </p:cNvSpPr>
          <p:nvPr/>
        </p:nvSpPr>
        <p:spPr bwMode="auto">
          <a:xfrm>
            <a:off x="827088" y="2205038"/>
            <a:ext cx="1368425" cy="13684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11"/>
          <p:cNvSpPr>
            <a:spLocks noChangeArrowheads="1"/>
          </p:cNvSpPr>
          <p:nvPr/>
        </p:nvSpPr>
        <p:spPr bwMode="auto">
          <a:xfrm>
            <a:off x="6877050" y="2205038"/>
            <a:ext cx="1370013" cy="14398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Oval 12"/>
          <p:cNvSpPr>
            <a:spLocks noChangeArrowheads="1"/>
          </p:cNvSpPr>
          <p:nvPr/>
        </p:nvSpPr>
        <p:spPr bwMode="auto">
          <a:xfrm>
            <a:off x="755650" y="4292600"/>
            <a:ext cx="1439863" cy="14414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3" name="Детские+Песни+-+Улыбка+Минус+[с+сайта+www.ololo.fm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Oval 11"/>
          <p:cNvSpPr>
            <a:spLocks noChangeArrowheads="1"/>
          </p:cNvSpPr>
          <p:nvPr/>
        </p:nvSpPr>
        <p:spPr bwMode="auto">
          <a:xfrm>
            <a:off x="6804025" y="4365625"/>
            <a:ext cx="1441450" cy="1441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042988" y="620713"/>
            <a:ext cx="7200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 dirty="0">
                <a:solidFill>
                  <a:srgbClr val="0000FF"/>
                </a:solidFill>
              </a:rPr>
              <a:t>Улыбка – это несловесное средство общения. Улыбка отражает настроение человека, </a:t>
            </a:r>
          </a:p>
          <a:p>
            <a:pPr algn="ctr"/>
            <a:r>
              <a:rPr lang="ru-RU" sz="4000" b="1" i="1" dirty="0">
                <a:solidFill>
                  <a:srgbClr val="0000FF"/>
                </a:solidFill>
              </a:rPr>
              <a:t>его характер. </a:t>
            </a:r>
          </a:p>
        </p:txBody>
      </p:sp>
      <p:pic>
        <p:nvPicPr>
          <p:cNvPr id="25602" name="Рисунок 2" descr="iCA757CB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88739">
            <a:off x="611188" y="3573463"/>
            <a:ext cx="1920875" cy="254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Рисунок 2" descr="iCA5PN6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8972">
            <a:off x="6081845" y="3759163"/>
            <a:ext cx="250666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214818"/>
            <a:ext cx="2771710" cy="184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iCAEKJF0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9683">
            <a:off x="727631" y="708766"/>
            <a:ext cx="3699021" cy="299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:\улыбки\iCAEV11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8411">
            <a:off x="5112692" y="674814"/>
            <a:ext cx="3190893" cy="355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I:\улыбки\iCA5YUM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86190"/>
            <a:ext cx="2928958" cy="285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улыбки\iCA1PKX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0076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CAUU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786190"/>
            <a:ext cx="4000528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CAEZQRY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928802"/>
            <a:ext cx="3786214" cy="273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5DJ0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5077">
            <a:off x="318552" y="495414"/>
            <a:ext cx="3879567" cy="279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CA44G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53067">
            <a:off x="4544397" y="825199"/>
            <a:ext cx="3977136" cy="29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CAVBJAQ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500438"/>
            <a:ext cx="2831965" cy="317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LAS6Y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7572428" cy="567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642918"/>
            <a:ext cx="7215238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 октября-</a:t>
            </a:r>
          </a:p>
          <a:p>
            <a:pPr algn="ctr">
              <a:defRPr/>
            </a:pPr>
            <a:r>
              <a:rPr lang="ru-RU" sz="6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Всемирный </a:t>
            </a:r>
          </a:p>
          <a:p>
            <a:pPr algn="ctr">
              <a:defRPr/>
            </a:pPr>
            <a:r>
              <a:rPr lang="ru-RU" sz="6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День </a:t>
            </a:r>
            <a:r>
              <a:rPr lang="ru-RU" sz="6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  <a:r>
              <a:rPr lang="ru-RU" sz="6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лыбки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I:\улыбки\iCAAUS5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643314"/>
            <a:ext cx="3000396" cy="274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бе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646029" cy="351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4714884"/>
            <a:ext cx="8770735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Харви</a:t>
            </a:r>
            <a:r>
              <a:rPr lang="ru-RU" sz="6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Белл, </a:t>
            </a:r>
          </a:p>
          <a:p>
            <a:pPr algn="ctr">
              <a:defRPr/>
            </a:pPr>
            <a:r>
              <a:rPr lang="ru-RU" sz="6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американский художник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42852"/>
            <a:ext cx="6731523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смайлика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215238" cy="29238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Символ Улыбки </a:t>
            </a:r>
            <a:r>
              <a:rPr lang="ru-RU" sz="6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– СМАЙЛИК </a:t>
            </a:r>
          </a:p>
          <a:p>
            <a:pPr algn="ctr">
              <a:defRPr/>
            </a:pPr>
            <a:r>
              <a:rPr lang="ru-RU" sz="3200" b="1" kern="1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(в </a:t>
            </a:r>
            <a:r>
              <a:rPr lang="ru-RU" sz="3200" b="1" kern="1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переводе с английского языка «</a:t>
            </a:r>
            <a:r>
              <a:rPr lang="ru-RU" sz="3200" b="1" kern="1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улыбка»)</a:t>
            </a:r>
            <a:endParaRPr lang="ru-RU" sz="3200" b="1" kern="1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iCAEKU7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786190"/>
            <a:ext cx="2857520" cy="280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iCA8CO5U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7685">
            <a:off x="179502" y="1537323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iCA1V9Q1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3580">
            <a:off x="4820492" y="2962299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2552">
            <a:off x="2548005" y="236140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7" descr="iCADF3T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4349">
            <a:off x="6503925" y="1549964"/>
            <a:ext cx="22002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iCACLWEE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20042">
            <a:off x="314206" y="3183048"/>
            <a:ext cx="2218284" cy="163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7" name="Picture 9" descr="iCAFDKDY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385912">
            <a:off x="2837527" y="4149309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iCAP3K5V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91092">
            <a:off x="6892890" y="3818593"/>
            <a:ext cx="1809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9" name="Picture 11" descr="iCAS0PTK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89015">
            <a:off x="4964759" y="4966033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2" name="Picture 14" descr="iCA2A0H1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72821">
            <a:off x="374138" y="5125842"/>
            <a:ext cx="22764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Детские+Песни+-+Улыбка+Минус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7786710" y="5848344"/>
            <a:ext cx="1009656" cy="10096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5720" y="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Поделись улыбкою своей, 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и она к тебе не раз ещё вернётся! 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CAOW88S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7822460" cy="5214974"/>
          </a:xfrm>
          <a:prstGeom prst="rect">
            <a:avLst/>
          </a:prstGeom>
        </p:spPr>
      </p:pic>
      <p:pic>
        <p:nvPicPr>
          <p:cNvPr id="7" name="Лучшие+Детские+Песни+-+Улыбка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62882" y="5572140"/>
            <a:ext cx="1081118" cy="108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val 9"/>
          <p:cNvSpPr>
            <a:spLocks noChangeArrowheads="1"/>
          </p:cNvSpPr>
          <p:nvPr/>
        </p:nvSpPr>
        <p:spPr bwMode="auto">
          <a:xfrm>
            <a:off x="755650" y="404813"/>
            <a:ext cx="1150938" cy="11509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Oval 11"/>
          <p:cNvSpPr>
            <a:spLocks noChangeArrowheads="1"/>
          </p:cNvSpPr>
          <p:nvPr/>
        </p:nvSpPr>
        <p:spPr bwMode="auto">
          <a:xfrm>
            <a:off x="827088" y="3860800"/>
            <a:ext cx="1152525" cy="11509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Oval 12"/>
          <p:cNvSpPr>
            <a:spLocks noChangeArrowheads="1"/>
          </p:cNvSpPr>
          <p:nvPr/>
        </p:nvSpPr>
        <p:spPr bwMode="auto">
          <a:xfrm>
            <a:off x="827088" y="2133600"/>
            <a:ext cx="1152525" cy="11525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2285984" y="714356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очень плохое настроение</a:t>
            </a: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2484438" y="2420938"/>
            <a:ext cx="364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грустное настроение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2500298" y="4214818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хорошее настроение</a:t>
            </a: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2643174" y="5786454"/>
            <a:ext cx="369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отличное настроение</a:t>
            </a:r>
          </a:p>
        </p:txBody>
      </p:sp>
      <p:sp>
        <p:nvSpPr>
          <p:cNvPr id="15368" name="AutoShape 13"/>
          <p:cNvSpPr>
            <a:spLocks noChangeArrowheads="1"/>
          </p:cNvSpPr>
          <p:nvPr/>
        </p:nvSpPr>
        <p:spPr bwMode="auto">
          <a:xfrm>
            <a:off x="827088" y="5589588"/>
            <a:ext cx="1079500" cy="108108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483" y="703268"/>
            <a:ext cx="850112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узнал(а), что…</a:t>
            </a:r>
          </a:p>
        </p:txBody>
      </p:sp>
      <p:pic>
        <p:nvPicPr>
          <p:cNvPr id="51202" name="Picture 2" descr="I:\iCA1C4L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3116"/>
            <a:ext cx="4009367" cy="400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6843" y="571480"/>
            <a:ext cx="7659790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себя на уроке </a:t>
            </a:r>
          </a:p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чувствовал…</a:t>
            </a:r>
          </a:p>
        </p:txBody>
      </p:sp>
      <p:pic>
        <p:nvPicPr>
          <p:cNvPr id="1026" name="Picture 2" descr="I:\улыбки\iCAL667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4159113" cy="292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06" y="571480"/>
            <a:ext cx="848552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работу, </a:t>
            </a:r>
          </a:p>
          <a:p>
            <a:pPr algn="ctr"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внимание!!!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iCAA20B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3341870" cy="331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CAMGWF8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571900" cy="237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571500" y="2786063"/>
            <a:ext cx="3800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</a:rPr>
              <a:t>Грусть, печаль</a:t>
            </a:r>
          </a:p>
        </p:txBody>
      </p:sp>
      <p:pic>
        <p:nvPicPr>
          <p:cNvPr id="1028" name="Picture 4" descr="C:\Users\1\Desktop\iCA3NV0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57190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786313" y="2714625"/>
            <a:ext cx="4024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</a:rPr>
              <a:t>Злость, ярость</a:t>
            </a:r>
          </a:p>
        </p:txBody>
      </p:sp>
      <p:pic>
        <p:nvPicPr>
          <p:cNvPr id="1029" name="Picture 5" descr="C:\Users\1\Desktop\iCAD3IH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429000"/>
            <a:ext cx="3300422" cy="242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1928813" y="6000750"/>
            <a:ext cx="5932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</a:rPr>
              <a:t>Радость, удовольствие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7041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0000FF"/>
                </a:solidFill>
              </a:rPr>
              <a:t>Загадка:</a:t>
            </a:r>
          </a:p>
          <a:p>
            <a:pPr algn="ctr"/>
            <a:r>
              <a:rPr lang="ru-RU" sz="4800" b="1" i="1" dirty="0">
                <a:solidFill>
                  <a:srgbClr val="0000FF"/>
                </a:solidFill>
              </a:rPr>
              <a:t>Ее нельзя купить, </a:t>
            </a:r>
          </a:p>
          <a:p>
            <a:pPr algn="ctr"/>
            <a:r>
              <a:rPr lang="ru-RU" sz="4800" b="1" i="1" dirty="0">
                <a:solidFill>
                  <a:srgbClr val="0000FF"/>
                </a:solidFill>
              </a:rPr>
              <a:t>ее можно только подарить?</a:t>
            </a:r>
          </a:p>
        </p:txBody>
      </p:sp>
      <p:pic>
        <p:nvPicPr>
          <p:cNvPr id="14339" name="Рисунок 1" descr="iCA0XNO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03835">
            <a:off x="191627" y="3127166"/>
            <a:ext cx="2287822" cy="170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Рисунок 1" descr="iCAPRQG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4204">
            <a:off x="4377692" y="3404613"/>
            <a:ext cx="2195986" cy="156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Рисунок 2" descr="iCA4XC7K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4850">
            <a:off x="2304202" y="4668601"/>
            <a:ext cx="2446276" cy="163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1" descr="iCAMUD1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98466">
            <a:off x="7057465" y="4074140"/>
            <a:ext cx="1607694" cy="213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iCAYGYF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246431" cy="412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3929063" y="857250"/>
            <a:ext cx="49101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0000FF"/>
                </a:solidFill>
              </a:rPr>
              <a:t>Тема </a:t>
            </a:r>
          </a:p>
          <a:p>
            <a:pPr algn="ctr"/>
            <a:r>
              <a:rPr lang="ru-RU" sz="4800" b="1" i="1" dirty="0">
                <a:solidFill>
                  <a:srgbClr val="0000FF"/>
                </a:solidFill>
              </a:rPr>
              <a:t>классного часа: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1438" y="4643446"/>
            <a:ext cx="712201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От улыбки...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684213" y="2205038"/>
            <a:ext cx="7920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0000FF"/>
                </a:solidFill>
              </a:rPr>
              <a:t>Мы будем учиться</a:t>
            </a:r>
            <a:r>
              <a:rPr lang="ru-RU" sz="4400" i="1" dirty="0">
                <a:solidFill>
                  <a:srgbClr val="0000FF"/>
                </a:solidFill>
              </a:rPr>
              <a:t> 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57166"/>
            <a:ext cx="529504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цель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1187450" y="3141663"/>
            <a:ext cx="6983413" cy="331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улыбаться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ocuments\Аттестация\Новая папка\iCAA20B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6286544" cy="6244911"/>
          </a:xfrm>
          <a:prstGeom prst="rect">
            <a:avLst/>
          </a:prstGeom>
          <a:noFill/>
        </p:spPr>
      </p:pic>
      <p:pic>
        <p:nvPicPr>
          <p:cNvPr id="3" name="Детские+Песни+-+Улыбка+Минус+[с+сайта+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1090618" cy="109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1142976" y="928670"/>
            <a:ext cx="63579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0000FF"/>
                </a:solidFill>
              </a:rPr>
              <a:t>Что такое </a:t>
            </a:r>
            <a:endParaRPr lang="ru-RU" sz="88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8800" b="1" i="1" dirty="0" smtClean="0">
                <a:solidFill>
                  <a:srgbClr val="0000FF"/>
                </a:solidFill>
              </a:rPr>
              <a:t>УЛЫБКА</a:t>
            </a:r>
            <a:r>
              <a:rPr lang="ru-RU" sz="8800" b="1" i="1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268</Words>
  <Application>Microsoft Office PowerPoint</Application>
  <PresentationFormat>Экран (4:3)</PresentationFormat>
  <Paragraphs>63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160</cp:revision>
  <dcterms:created xsi:type="dcterms:W3CDTF">2012-10-15T10:31:35Z</dcterms:created>
  <dcterms:modified xsi:type="dcterms:W3CDTF">2012-10-28T23:19:19Z</dcterms:modified>
</cp:coreProperties>
</file>