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61" r:id="rId2"/>
    <p:sldId id="263" r:id="rId3"/>
    <p:sldId id="256" r:id="rId4"/>
    <p:sldId id="265" r:id="rId5"/>
    <p:sldId id="264" r:id="rId6"/>
    <p:sldId id="262" r:id="rId7"/>
    <p:sldId id="259" r:id="rId8"/>
    <p:sldId id="260" r:id="rId9"/>
    <p:sldId id="257" r:id="rId10"/>
    <p:sldId id="266" r:id="rId11"/>
    <p:sldId id="267" r:id="rId12"/>
    <p:sldId id="269" r:id="rId13"/>
    <p:sldId id="271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57" autoAdjust="0"/>
    <p:restoredTop sz="94660"/>
  </p:normalViewPr>
  <p:slideViewPr>
    <p:cSldViewPr>
      <p:cViewPr varScale="1">
        <p:scale>
          <a:sx n="34" d="100"/>
          <a:sy n="34" d="100"/>
        </p:scale>
        <p:origin x="-1157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D3825-2033-4B3D-A234-A8AEB8195D03}" type="datetimeFigureOut">
              <a:rPr lang="ru-RU" smtClean="0"/>
              <a:pPr/>
              <a:t>28.01.2013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099D7-AD87-4B0D-A87B-5226E466B2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D3825-2033-4B3D-A234-A8AEB8195D03}" type="datetimeFigureOut">
              <a:rPr lang="ru-RU" smtClean="0"/>
              <a:pPr/>
              <a:t>28.01.2013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099D7-AD87-4B0D-A87B-5226E466B2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D3825-2033-4B3D-A234-A8AEB8195D03}" type="datetimeFigureOut">
              <a:rPr lang="ru-RU" smtClean="0"/>
              <a:pPr/>
              <a:t>28.01.2013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099D7-AD87-4B0D-A87B-5226E466B2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D3825-2033-4B3D-A234-A8AEB8195D03}" type="datetimeFigureOut">
              <a:rPr lang="ru-RU" smtClean="0"/>
              <a:pPr/>
              <a:t>28.01.2013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099D7-AD87-4B0D-A87B-5226E466B2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D3825-2033-4B3D-A234-A8AEB8195D03}" type="datetimeFigureOut">
              <a:rPr lang="ru-RU" smtClean="0"/>
              <a:pPr/>
              <a:t>28.01.2013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099D7-AD87-4B0D-A87B-5226E466B2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D3825-2033-4B3D-A234-A8AEB8195D03}" type="datetimeFigureOut">
              <a:rPr lang="ru-RU" smtClean="0"/>
              <a:pPr/>
              <a:t>28.01.2013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099D7-AD87-4B0D-A87B-5226E466B2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D3825-2033-4B3D-A234-A8AEB8195D03}" type="datetimeFigureOut">
              <a:rPr lang="ru-RU" smtClean="0"/>
              <a:pPr/>
              <a:t>28.01.2013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099D7-AD87-4B0D-A87B-5226E466B2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D3825-2033-4B3D-A234-A8AEB8195D03}" type="datetimeFigureOut">
              <a:rPr lang="ru-RU" smtClean="0"/>
              <a:pPr/>
              <a:t>28.01.2013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099D7-AD87-4B0D-A87B-5226E466B2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D3825-2033-4B3D-A234-A8AEB8195D03}" type="datetimeFigureOut">
              <a:rPr lang="ru-RU" smtClean="0"/>
              <a:pPr/>
              <a:t>28.01.2013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099D7-AD87-4B0D-A87B-5226E466B2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D3825-2033-4B3D-A234-A8AEB8195D03}" type="datetimeFigureOut">
              <a:rPr lang="ru-RU" smtClean="0"/>
              <a:pPr/>
              <a:t>28.01.2013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099D7-AD87-4B0D-A87B-5226E466B2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D3825-2033-4B3D-A234-A8AEB8195D03}" type="datetimeFigureOut">
              <a:rPr lang="ru-RU" smtClean="0"/>
              <a:pPr/>
              <a:t>28.01.2013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099D7-AD87-4B0D-A87B-5226E466B2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D3825-2033-4B3D-A234-A8AEB8195D03}" type="datetimeFigureOut">
              <a:rPr lang="ru-RU" smtClean="0"/>
              <a:pPr/>
              <a:t>28.01.2013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099D7-AD87-4B0D-A87B-5226E466B28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7145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C:\Documents and Settings\home\Рабочий стол\фото Первый снег\IMG_15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1995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home\Мои документы\Мои рисунки\пластов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6625" y="47625"/>
            <a:ext cx="4730750" cy="6762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3857620" cy="3143272"/>
          </a:xfrm>
        </p:spPr>
        <p:txBody>
          <a:bodyPr>
            <a:normAutofit/>
          </a:bodyPr>
          <a:lstStyle/>
          <a:p>
            <a:r>
              <a:rPr lang="ru-RU" sz="4800" b="1" kern="1500" spc="100" dirty="0" smtClean="0"/>
              <a:t>Радость</a:t>
            </a:r>
            <a:br>
              <a:rPr lang="ru-RU" sz="4800" b="1" kern="1500" spc="100" dirty="0" smtClean="0"/>
            </a:br>
            <a:r>
              <a:rPr lang="ru-RU" sz="4800" b="1" kern="1500" spc="100" dirty="0" smtClean="0"/>
              <a:t>Удивление</a:t>
            </a:r>
            <a:br>
              <a:rPr lang="ru-RU" sz="4800" b="1" kern="1500" spc="100" dirty="0" smtClean="0"/>
            </a:br>
            <a:r>
              <a:rPr lang="ru-RU" sz="4800" b="1" kern="1500" spc="100" dirty="0" smtClean="0"/>
              <a:t>Испуг</a:t>
            </a:r>
            <a:endParaRPr lang="ru-RU" sz="4800" b="1" kern="1500" spc="1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85918" y="3500438"/>
            <a:ext cx="5414978" cy="3000396"/>
          </a:xfrm>
        </p:spPr>
        <p:txBody>
          <a:bodyPr>
            <a:normAutofit/>
          </a:bodyPr>
          <a:lstStyle/>
          <a:p>
            <a:r>
              <a:rPr lang="ru-RU" sz="4800" b="1" kern="1500" spc="100" dirty="0" smtClean="0">
                <a:solidFill>
                  <a:schemeClr val="tx1"/>
                </a:solidFill>
              </a:rPr>
              <a:t>Волнение</a:t>
            </a:r>
          </a:p>
          <a:p>
            <a:r>
              <a:rPr lang="ru-RU" sz="4800" b="1" kern="1500" spc="100" dirty="0" smtClean="0">
                <a:solidFill>
                  <a:schemeClr val="tx1"/>
                </a:solidFill>
              </a:rPr>
              <a:t>Беспокойство</a:t>
            </a:r>
          </a:p>
          <a:p>
            <a:r>
              <a:rPr lang="ru-RU" sz="4800" b="1" kern="1500" spc="100" dirty="0" smtClean="0">
                <a:solidFill>
                  <a:schemeClr val="tx1"/>
                </a:solidFill>
              </a:rPr>
              <a:t>Интерес</a:t>
            </a:r>
          </a:p>
          <a:p>
            <a:endParaRPr lang="ru-RU" sz="4800" b="1" kern="1500" spc="1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29190" y="428604"/>
            <a:ext cx="457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kern="1500" spc="100" dirty="0" smtClean="0"/>
              <a:t>Восторг</a:t>
            </a:r>
            <a:br>
              <a:rPr lang="ru-RU" sz="4800" b="1" kern="1500" spc="100" dirty="0" smtClean="0"/>
            </a:br>
            <a:r>
              <a:rPr lang="ru-RU" sz="4800" b="1" kern="1500" spc="100" dirty="0" smtClean="0"/>
              <a:t>Восхищение</a:t>
            </a:r>
          </a:p>
          <a:p>
            <a:pPr algn="ctr"/>
            <a:r>
              <a:rPr lang="ru-RU" sz="4800" b="1" kern="1500" spc="100" dirty="0" smtClean="0"/>
              <a:t>Грусть</a:t>
            </a:r>
            <a:endParaRPr lang="ru-RU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home\Мои документы\Мои рисунки\пластов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6625" y="47625"/>
            <a:ext cx="4730750" cy="6762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2844" y="357166"/>
            <a:ext cx="8501122" cy="54927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Описание берёзы </a:t>
            </a:r>
            <a:endParaRPr lang="ru-RU" sz="2400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14282" y="214290"/>
          <a:ext cx="8572560" cy="1214446"/>
        </p:xfrm>
        <a:graphic>
          <a:graphicData uri="http://schemas.openxmlformats.org/drawingml/2006/table">
            <a:tbl>
              <a:tblPr/>
              <a:tblGrid>
                <a:gridCol w="2521341"/>
                <a:gridCol w="6051219"/>
              </a:tblGrid>
              <a:tr h="1214446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большая старая берёза с раскидистыми</a:t>
                      </a:r>
                      <a:r>
                        <a:rPr lang="ru-RU" sz="2400" b="1" baseline="0" dirty="0" smtClean="0"/>
                        <a:t> ветвями</a:t>
                      </a:r>
                    </a:p>
                    <a:p>
                      <a:r>
                        <a:rPr lang="ru-RU" sz="2400" b="1" baseline="0" dirty="0" smtClean="0"/>
                        <a:t>стала пушистой и красивой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14282" y="1857364"/>
          <a:ext cx="8621858" cy="1188720"/>
        </p:xfrm>
        <a:graphic>
          <a:graphicData uri="http://schemas.openxmlformats.org/drawingml/2006/table">
            <a:tbl>
              <a:tblPr/>
              <a:tblGrid>
                <a:gridCol w="1743403"/>
                <a:gridCol w="6878455"/>
              </a:tblGrid>
              <a:tr h="1000131">
                <a:tc>
                  <a:txBody>
                    <a:bodyPr/>
                    <a:lstStyle/>
                    <a:p>
                      <a:r>
                        <a:rPr lang="ru-RU" sz="2400" b="1" kern="1500" spc="100" baseline="0" dirty="0" smtClean="0"/>
                        <a:t>Описание снега</a:t>
                      </a:r>
                      <a:endParaRPr lang="ru-RU" sz="2400" b="1" kern="1500" spc="100" baseline="0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kern="1500" spc="100" dirty="0" smtClean="0"/>
                        <a:t>очень</a:t>
                      </a:r>
                      <a:r>
                        <a:rPr lang="ru-RU" sz="2400" b="1" kern="1500" spc="100" baseline="0" dirty="0" smtClean="0"/>
                        <a:t> к лицу земле, пушистый, кружится</a:t>
                      </a:r>
                    </a:p>
                    <a:p>
                      <a:r>
                        <a:rPr lang="ru-RU" sz="2400" b="1" kern="1500" spc="100" baseline="0" dirty="0" smtClean="0"/>
                        <a:t>порхает, как стая белых мошек</a:t>
                      </a:r>
                    </a:p>
                    <a:p>
                      <a:r>
                        <a:rPr lang="ru-RU" sz="2400" b="1" kern="1500" spc="100" baseline="0" dirty="0" smtClean="0"/>
                        <a:t>чистый приятный</a:t>
                      </a:r>
                      <a:endParaRPr lang="ru-RU" sz="2400" b="1" kern="1500" spc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85720" y="3429000"/>
          <a:ext cx="8652628" cy="1108712"/>
        </p:xfrm>
        <a:graphic>
          <a:graphicData uri="http://schemas.openxmlformats.org/drawingml/2006/table">
            <a:tbl>
              <a:tblPr/>
              <a:tblGrid>
                <a:gridCol w="1857388"/>
                <a:gridCol w="6795240"/>
              </a:tblGrid>
              <a:tr h="1108712">
                <a:tc>
                  <a:txBody>
                    <a:bodyPr/>
                    <a:lstStyle/>
                    <a:p>
                      <a:r>
                        <a:rPr lang="ru-RU" sz="2400" b="1" kern="1500" spc="100" baseline="0" dirty="0" smtClean="0"/>
                        <a:t>Описание неба</a:t>
                      </a:r>
                      <a:endParaRPr lang="ru-RU" sz="2400" b="1" kern="1500" spc="100" baseline="0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kern="1500" spc="100" baseline="0" dirty="0" smtClean="0"/>
                        <a:t>тёмно-фиолетового цвета</a:t>
                      </a:r>
                    </a:p>
                    <a:p>
                      <a:r>
                        <a:rPr lang="ru-RU" sz="2400" b="1" kern="1500" spc="100" baseline="0" dirty="0" smtClean="0"/>
                        <a:t>отражалось на снегу</a:t>
                      </a:r>
                      <a:endParaRPr lang="ru-RU" sz="2400" b="1" kern="1500" spc="1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285720" y="4929198"/>
          <a:ext cx="8715436" cy="1214446"/>
        </p:xfrm>
        <a:graphic>
          <a:graphicData uri="http://schemas.openxmlformats.org/drawingml/2006/table">
            <a:tbl>
              <a:tblPr/>
              <a:tblGrid>
                <a:gridCol w="1643074"/>
                <a:gridCol w="7072362"/>
              </a:tblGrid>
              <a:tr h="1214446">
                <a:tc>
                  <a:txBody>
                    <a:bodyPr/>
                    <a:lstStyle/>
                    <a:p>
                      <a:r>
                        <a:rPr lang="ru-RU" sz="2400" b="1" kern="1500" spc="100" baseline="0" dirty="0" smtClean="0"/>
                        <a:t>Описание земли</a:t>
                      </a:r>
                      <a:endParaRPr lang="ru-RU" sz="2400" b="1" kern="1500" spc="100" baseline="0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kern="1500" spc="100" dirty="0" smtClean="0"/>
                        <a:t>Покрыта тонким слоем розово-голубы</a:t>
                      </a:r>
                      <a:r>
                        <a:rPr lang="ru-RU" sz="2400" b="1" kern="1300" spc="100" dirty="0" smtClean="0"/>
                        <a:t>м</a:t>
                      </a:r>
                      <a:r>
                        <a:rPr lang="ru-RU" sz="2400" b="1" kern="1300" spc="100" baseline="0" dirty="0" smtClean="0"/>
                        <a:t> </a:t>
                      </a:r>
                      <a:r>
                        <a:rPr lang="ru-RU" sz="2400" b="1" kern="1500" spc="100" baseline="0" dirty="0" smtClean="0"/>
                        <a:t>снегом</a:t>
                      </a:r>
                      <a:br>
                        <a:rPr lang="ru-RU" sz="2400" b="1" kern="1500" spc="100" baseline="0" dirty="0" smtClean="0"/>
                      </a:br>
                      <a:r>
                        <a:rPr lang="ru-RU" sz="2400" b="1" kern="1500" spc="100" baseline="0" dirty="0" smtClean="0"/>
                        <a:t>возле забора небольшая проталина</a:t>
                      </a:r>
                      <a:endParaRPr lang="ru-RU" sz="2400" b="1" kern="1500" spc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home\Рабочий стол\фото Первый снег\мои фото 1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0" y="-1214470"/>
            <a:ext cx="12192000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Documents and Settings\home\Рабочий стол\фото Первый снег\мои фото 2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home\Рабочий стол\фото Первый снег\мои фото 2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home\Рабочий стол\фото Первый снег\мои фото 2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67000"/>
            <a:ext cx="9144000" cy="1219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Documents and Settings\home\Рабочий стол\фото Первый снег\Эльбрус_2006 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437" y="0"/>
            <a:ext cx="915143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Documents and Settings\home\Рабочий стол\фото Первый снег\мои фото 2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Documents and Settings\home\Рабочий стол\фото Первый снег\мои фото 2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Documents and Settings\home\Рабочий стол\фото Первый снег\мои фото 2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</TotalTime>
  <Words>49</Words>
  <Application>Microsoft Office PowerPoint</Application>
  <PresentationFormat>Экран (4:3)</PresentationFormat>
  <Paragraphs>18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Радость Удивление Испуг</vt:lpstr>
      <vt:lpstr>Слайд 12</vt:lpstr>
      <vt:lpstr>Слайд 13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</dc:creator>
  <cp:lastModifiedBy>MERCURY</cp:lastModifiedBy>
  <cp:revision>8</cp:revision>
  <dcterms:created xsi:type="dcterms:W3CDTF">2008-11-21T17:27:29Z</dcterms:created>
  <dcterms:modified xsi:type="dcterms:W3CDTF">2013-01-28T06:55:36Z</dcterms:modified>
</cp:coreProperties>
</file>