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351" r:id="rId4"/>
    <p:sldId id="287" r:id="rId5"/>
    <p:sldId id="288" r:id="rId6"/>
    <p:sldId id="289" r:id="rId7"/>
    <p:sldId id="277" r:id="rId8"/>
    <p:sldId id="285" r:id="rId9"/>
    <p:sldId id="286" r:id="rId10"/>
    <p:sldId id="278" r:id="rId11"/>
    <p:sldId id="335" r:id="rId12"/>
    <p:sldId id="336" r:id="rId13"/>
    <p:sldId id="337" r:id="rId14"/>
    <p:sldId id="338" r:id="rId15"/>
    <p:sldId id="340" r:id="rId16"/>
    <p:sldId id="339" r:id="rId17"/>
    <p:sldId id="342" r:id="rId18"/>
    <p:sldId id="341" r:id="rId19"/>
    <p:sldId id="264" r:id="rId20"/>
    <p:sldId id="266" r:id="rId21"/>
    <p:sldId id="267" r:id="rId22"/>
    <p:sldId id="343" r:id="rId23"/>
    <p:sldId id="311" r:id="rId24"/>
    <p:sldId id="323" r:id="rId25"/>
    <p:sldId id="321" r:id="rId26"/>
    <p:sldId id="310" r:id="rId27"/>
    <p:sldId id="306" r:id="rId28"/>
    <p:sldId id="325" r:id="rId29"/>
    <p:sldId id="324" r:id="rId30"/>
    <p:sldId id="322" r:id="rId31"/>
    <p:sldId id="293" r:id="rId32"/>
    <p:sldId id="292" r:id="rId33"/>
    <p:sldId id="291" r:id="rId34"/>
    <p:sldId id="268" r:id="rId35"/>
    <p:sldId id="314" r:id="rId36"/>
    <p:sldId id="313" r:id="rId37"/>
    <p:sldId id="312" r:id="rId38"/>
    <p:sldId id="309" r:id="rId39"/>
    <p:sldId id="308" r:id="rId40"/>
    <p:sldId id="320" r:id="rId41"/>
    <p:sldId id="348" r:id="rId42"/>
    <p:sldId id="332" r:id="rId43"/>
    <p:sldId id="331" r:id="rId44"/>
    <p:sldId id="330" r:id="rId45"/>
    <p:sldId id="271" r:id="rId46"/>
    <p:sldId id="272" r:id="rId47"/>
    <p:sldId id="273" r:id="rId48"/>
    <p:sldId id="275" r:id="rId49"/>
    <p:sldId id="279" r:id="rId50"/>
    <p:sldId id="280" r:id="rId51"/>
    <p:sldId id="282" r:id="rId52"/>
    <p:sldId id="283" r:id="rId53"/>
    <p:sldId id="281" r:id="rId54"/>
    <p:sldId id="350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0422-74E9-4F32-8B22-4BE3650A3086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0ED7-0DA9-4B19-A32C-FBD44ECDF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DAC9-65DC-4F9E-9B83-BBFDB0BE97A6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2D73-15B5-46B2-B0DD-B3A09E3BC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93E3-5893-4051-858C-85C9CDDE7C89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23CC-F729-4222-AAAA-73B71A38F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5695-ABDA-4251-B142-9BD3369C58BE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A0356-B6CD-4BB6-91F8-8EB593031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586A-FCD2-4C64-AD4D-C62A0A4B300D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D6A6-DDF6-49C9-BE2E-1901C9910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00C7-5107-44F5-A36E-54A2488C6408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C5E3-A826-41E1-A9E0-8E2A1954D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9B42-126D-43F0-8FF2-BDA907BAE6E5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E117-208A-4410-BA31-A2D293038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5F4F-CF45-4F6D-B76E-A72954341061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14C1-74CA-4D5A-A089-C9F9FEA6D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69F1-E24E-4D0F-82AC-8AA51177B2DD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F31E-6F7C-4238-BDAA-E50C32923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52E19-CB9E-4E34-8E0D-5C2CBEBAD5AA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52950-EC16-4A67-95B0-CD59169F5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3F41-C726-4D51-954F-AD196F378B6A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97A1-C611-4A94-B4E7-FA598BA86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4675B1-4977-4758-A8D9-0A780F2FFD6D}" type="datetimeFigureOut">
              <a:rPr lang="ru-RU"/>
              <a:pPr>
                <a:defRPr/>
              </a:pPr>
              <a:t>06.06.2013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6AB788-2983-4FE6-81BE-85F79EFF7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Ebrima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Ebrima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Ebrima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Ebrima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Ebrima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Ebrima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Ebrima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Ebrima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ownloads\zhuravli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84;&#1080;&#1090;&#1088;&#1080;&#1081;\Desktop\&#1053;&#1086;&#1074;&#1072;&#1103;%20&#1087;&#1072;&#1087;&#1082;&#1072;%20(2)\MVI_9162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0;&#1086;&#1090;&#1086;&#1088;&#1099;&#1081;%20&#1075;&#1086;&#1076;%20&#1083;&#1077;&#1078;&#1091;%20&#1103;%20&#1079;&#1076;&#1077;&#1089;&#1100;,%20&#1085;&#1072;%20&#1088;&#1091;&#1073;&#1077;&#1078;&#1077;%201.mp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00081.MT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aisuvak@mail.ru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ai_shaker@hot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Ano4Ka.92@mail.ru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ollyes@mail.ru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&#1050;&#1086;&#1090;&#1086;&#1088;&#1099;&#1081;%20&#1075;&#1086;&#1076;%20&#1083;&#1077;&#1078;&#1091;%20&#1103;%20&#1079;&#1076;&#1077;&#1089;&#1100;,%20&#1085;&#1072;%20&#1088;&#1091;&#1073;&#1077;&#1078;&#1077;%202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Который год лежу я здесь на рубеже…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844675"/>
            <a:ext cx="5400675" cy="4248150"/>
          </a:xfrm>
        </p:spPr>
      </p:pic>
      <p:pic>
        <p:nvPicPr>
          <p:cNvPr id="5" name="zhurav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327400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Линия фронта на начало декабря 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1941</a:t>
            </a:r>
            <a:r>
              <a:rPr lang="ru-RU" dirty="0" smtClean="0">
                <a:solidFill>
                  <a:srgbClr val="FF0000"/>
                </a:solidFill>
              </a:rPr>
              <a:t> года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7988"/>
            <a:ext cx="3657600" cy="43703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Подвиг экипажа КВ у </a:t>
            </a:r>
            <a:r>
              <a:rPr lang="ru-RU" dirty="0" err="1" smtClean="0"/>
              <a:t>Нефедьево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Подвиг экипажа 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-34</a:t>
            </a:r>
            <a:r>
              <a:rPr lang="ru-RU" dirty="0" smtClean="0"/>
              <a:t> под </a:t>
            </a:r>
            <a:r>
              <a:rPr lang="ru-RU" dirty="0" err="1" smtClean="0"/>
              <a:t>Серпуховым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Первое контрнаступление под </a:t>
            </a:r>
            <a:r>
              <a:rPr lang="ru-RU" dirty="0" err="1" smtClean="0"/>
              <a:t>Серпуховым</a:t>
            </a:r>
            <a:r>
              <a:rPr lang="ru-RU" dirty="0" smtClean="0"/>
              <a:t> в октябре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1941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Народное ополчение в боях под </a:t>
            </a:r>
            <a:r>
              <a:rPr lang="ru-RU" dirty="0" err="1" smtClean="0"/>
              <a:t>Серпуховым</a:t>
            </a:r>
            <a:r>
              <a:rPr lang="ru-RU" dirty="0" smtClean="0"/>
              <a:t>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4" descr="___-1_~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757238"/>
            <a:ext cx="9001125" cy="5264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4" descr="Lavrinenko_tank_crew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628650"/>
            <a:ext cx="9001125" cy="5464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274638"/>
            <a:ext cx="7467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Поля Подмосковья.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Декабрь 1941 года.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Содержимое 3" descr="4791437f6j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81275" y="1600200"/>
            <a:ext cx="3646488" cy="5126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76832170_1725700_ybiti_zima_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3500"/>
            <a:ext cx="8280400" cy="668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15649623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138" y="549275"/>
            <a:ext cx="8994775" cy="568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clip_3_copy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488" y="649288"/>
            <a:ext cx="8945562" cy="5803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274638"/>
            <a:ext cx="7467600" cy="7064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Атака…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8" name="Содержимое 4" descr="img24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188" y="1125538"/>
            <a:ext cx="8518525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img45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549275"/>
            <a:ext cx="9048750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4" descr="IMG_35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5400"/>
            <a:ext cx="8856663" cy="678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«Война закончится тогда, когда будет похоронен последний солдат…» 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                                            А. В. Суворов</a:t>
            </a:r>
          </a:p>
        </p:txBody>
      </p:sp>
      <p:pic>
        <p:nvPicPr>
          <p:cNvPr id="14338" name="Содержимое 4" descr="d65523795b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844675"/>
            <a:ext cx="5329238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IMG_677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IMG_918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VI_916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" y="6350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IMG_266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Содержимое 3" descr="IMG_784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44450"/>
            <a:ext cx="5038725" cy="6719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3" descr="IMG_97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3288" y="44450"/>
            <a:ext cx="5022850" cy="6697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3" descr="IMG_282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3" descr="IMG_35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3" descr="IMG_762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3" y="44450"/>
            <a:ext cx="8999537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3" descr="IMG_768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Видеоролик по стихотворению Ю. Арунцева</a:t>
            </a:r>
            <a:r>
              <a:rPr lang="ru-RU" smtClean="0">
                <a:hlinkClick r:id="rId2" action="ppaction://hlinkfile"/>
              </a:rPr>
              <a:t>Который год лежу я здесь, на рубеже 1.mp4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Содержимое 3" descr="IMG_97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Содержимое 3" descr="IMG_036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6350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Содержимое 3" descr="IMG_357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6350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Содержимое 3" descr="IMG_664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Содержимое 3" descr="IMG_96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Содержимое 3" descr="IMG_46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Содержимое 3" descr="IMG_266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44450"/>
            <a:ext cx="5040312" cy="6721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Содержимое 3" descr="IMG_915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6350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Содержимое 3" descr="IMG_334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Содержимое 3" descr="IMG_343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          Живая легенда</a:t>
            </a:r>
          </a:p>
        </p:txBody>
      </p:sp>
      <p:pic>
        <p:nvPicPr>
          <p:cNvPr id="1638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341438"/>
            <a:ext cx="2770188" cy="4268787"/>
          </a:xfrm>
        </p:spPr>
      </p:pic>
      <p:pic>
        <p:nvPicPr>
          <p:cNvPr id="16387" name="Содержимое 5" descr="14_02_00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95375" y="1328738"/>
            <a:ext cx="3260725" cy="4291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Содержимое 3" descr="IMG_33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3" y="44450"/>
            <a:ext cx="8999537" cy="675005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Военные трофеи</a:t>
            </a:r>
            <a:r>
              <a:rPr lang="en-US" smtClean="0">
                <a:hlinkClick r:id="rId2" action="ppaction://hlinkfile"/>
              </a:rPr>
              <a:t>00081.MTS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Содержимое 3" descr="IMG_284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Содержимое 3" descr="IMG_796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44450"/>
            <a:ext cx="9001125" cy="675005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Содержимое 3" descr="IMG_835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260350"/>
            <a:ext cx="9001125" cy="600075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Останки советского солдата, найденные поисковым отрядом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58370" name="Содержимое 4" descr="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1813" y="1600200"/>
            <a:ext cx="3508375" cy="4525963"/>
          </a:xfrm>
        </p:spPr>
      </p:pic>
      <p:sp>
        <p:nvSpPr>
          <p:cNvPr id="58371" name="Содержимое 3"/>
          <p:cNvSpPr>
            <a:spLocks noGrp="1"/>
          </p:cNvSpPr>
          <p:nvPr>
            <p:ph sz="half" idx="2"/>
          </p:nvPr>
        </p:nvSpPr>
        <p:spPr>
          <a:xfrm>
            <a:off x="4140200" y="1600200"/>
            <a:ext cx="4608513" cy="4525963"/>
          </a:xfrm>
        </p:spPr>
        <p:txBody>
          <a:bodyPr/>
          <a:lstStyle/>
          <a:p>
            <a:r>
              <a:rPr lang="ru-RU" sz="2400" smtClean="0"/>
              <a:t>Который год лежу я здесь, на рубеже,</a:t>
            </a:r>
            <a:br>
              <a:rPr lang="ru-RU" sz="2400" smtClean="0"/>
            </a:br>
            <a:r>
              <a:rPr lang="ru-RU" sz="2400" smtClean="0"/>
              <a:t>И тишина у нас, и пули не свистят,</a:t>
            </a:r>
            <a:br>
              <a:rPr lang="ru-RU" sz="2400" smtClean="0"/>
            </a:br>
            <a:r>
              <a:rPr lang="ru-RU" sz="2400" smtClean="0"/>
              <a:t>Не жмусь к земле, и страха нет уже.</a:t>
            </a:r>
            <a:br>
              <a:rPr lang="ru-RU" sz="2400" smtClean="0"/>
            </a:br>
            <a:r>
              <a:rPr lang="ru-RU" sz="2400" smtClean="0"/>
              <a:t>А как я дрался – гильзы подтвердят.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Личные вещи бойца РККА…</a:t>
            </a:r>
          </a:p>
        </p:txBody>
      </p:sp>
      <p:pic>
        <p:nvPicPr>
          <p:cNvPr id="59394" name="Содержимое 4" descr="3_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484313"/>
            <a:ext cx="6696075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Медальон погибшего бойца</a:t>
            </a:r>
          </a:p>
        </p:txBody>
      </p:sp>
      <p:sp>
        <p:nvSpPr>
          <p:cNvPr id="6041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Мой медальон, наполненный водою,</a:t>
            </a:r>
            <a:br>
              <a:rPr lang="ru-RU" smtClean="0"/>
            </a:br>
            <a:r>
              <a:rPr lang="ru-RU" smtClean="0"/>
              <a:t>Лежит поодаль, мне видать его –</a:t>
            </a:r>
            <a:br>
              <a:rPr lang="ru-RU" smtClean="0"/>
            </a:br>
            <a:r>
              <a:rPr lang="ru-RU" smtClean="0"/>
              <a:t>Зарос дернóм, засыпался листвою.</a:t>
            </a:r>
            <a:br>
              <a:rPr lang="ru-RU" smtClean="0"/>
            </a:br>
            <a:r>
              <a:rPr lang="ru-RU" smtClean="0"/>
              <a:t>Навряд ли, братцы, вам найти его.</a:t>
            </a:r>
            <a:br>
              <a:rPr lang="ru-RU" smtClean="0"/>
            </a:br>
            <a:endParaRPr lang="ru-RU" smtClean="0"/>
          </a:p>
        </p:txBody>
      </p:sp>
      <p:pic>
        <p:nvPicPr>
          <p:cNvPr id="60419" name="Содержимое 7" descr="x400_images_attach_c_0_42_648_42648437_medalon2.jpg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90788"/>
            <a:ext cx="3657600" cy="2744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7138988" cy="5000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i="1" smtClean="0">
                <a:solidFill>
                  <a:srgbClr val="FF0000"/>
                </a:solidFill>
              </a:rPr>
              <a:t>    </a:t>
            </a:r>
            <a:r>
              <a:rPr lang="ru-RU" sz="3200" i="1" smtClean="0"/>
              <a:t>Ищу дедушку без вести пропавшего в Великой Отечетвенной войне, погибшего приблизительно в Прибалтике Билалова Шугаипа Шагивалеевича примерно 1899 г.р. (</a:t>
            </a:r>
            <a:r>
              <a:rPr lang="ru-RU" sz="3200" i="1" smtClean="0">
                <a:hlinkClick r:id="rId2"/>
              </a:rPr>
              <a:t>Айсувак</a:t>
            </a:r>
            <a:r>
              <a:rPr lang="ru-RU" sz="3200" i="1" smtClean="0"/>
              <a:t>)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7467600" cy="6121400"/>
          </a:xfrm>
        </p:spPr>
        <p:txBody>
          <a:bodyPr/>
          <a:lstStyle/>
          <a:p>
            <a:r>
              <a:rPr lang="ru-RU" sz="1400" smtClean="0"/>
              <a:t> Здравствуйте!меня зовут Аня Долгова. я ищу своих дедушек Щурина Василия Ивановича,примерно 1917 года рождения. Он родился в Калининской обл.,Кимрский район,деревня Желково. Жену звали Аверьянова Ефросиния Аверияновна. Войну он встретил на Украине. В 1940 году он был политруком в городе Горинец, Львовской обл. В документе, который был выслан бабушке из военной части, для поездки к мужу, было указано что муж служит политруком пулеметной роты 139 стрелкового полка 41 стрелковой дивизии. в документе стоит дата 15 июля 1940 года, начальник шатаба полка-капитан Дремлюга. Затем, когда началась война,семьи военослужащих эвакуировали, бабушка вернулась домой в Калининскую обл. и больше она своего мужа не видела никогда. пришло извещение о том что он пропал безвести. По окончании войны,брат мамы стал искать хоть какую-то информацию,в архивах он нашел только, что на 30 июня 1941 года значится партбилет 1998375 в архивных документах 41 стрелковой дивизии. и второго дедушкуДолгова Петра Васильевича, 1915 года рождения. Он родился в Татарской АССР,Таканышский район,деревня Йойкино. Жену звали Володина Анна Трофимовна. Дата и место призыва: декабрь 1942 года Йошкар-Олинский ГВК, Марийская АССР, г. Йошкар-Ола. Военское звание- старшина . из документов ЦАМО известно следующее, Письменной связи в период Отечественной войны не было,надо полагать пропавшим без вести в январе 1943 года. Но уже после войны произошел один случай: в 1960 году,к папиному брату Валере на улице подошел мужчина,и спросив его имя и фамилию,сказал что его отец жив, но Валера подумал что етот человек шутит и неповерил, ушел ничего неспросив. Больше он не видел етого человека.Мы очень хотим знать что случилось с нашими родными, мы верим что они живы и хочется их найти, ну а если они погибли-то хотелось бы знать,где они похоронены. Помогите пожалуйста! (</a:t>
            </a:r>
            <a:r>
              <a:rPr lang="ru-RU" sz="1400" smtClean="0">
                <a:hlinkClick r:id="rId2"/>
              </a:rPr>
              <a:t>Аня </a:t>
            </a:r>
            <a:r>
              <a:rPr lang="ru-RU" sz="1400" smtClean="0"/>
              <a:t>)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Калинина Людмила Ивановна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844675"/>
            <a:ext cx="2376488" cy="3671888"/>
          </a:xfrm>
        </p:spPr>
      </p:pic>
      <p:pic>
        <p:nvPicPr>
          <p:cNvPr id="17411" name="Содержимое 6" descr="img2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19475" y="1844675"/>
            <a:ext cx="5287963" cy="3649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7467600" cy="5576888"/>
          </a:xfrm>
        </p:spPr>
        <p:txBody>
          <a:bodyPr/>
          <a:lstStyle/>
          <a:p>
            <a:r>
              <a:rPr lang="ru-RU" smtClean="0"/>
              <a:t> Помогите найти любую информацию о деде. Рудаков Михаил Григорьевич родился в 1913 году. Отправлен вместе с Молотовским гарнизоном на фронт в 1941 году. Больше известий не было. Дед был танкистом, если кто знает, где есть любые сведения, прошу вас, свяжитесь со мной по мэйлу. (</a:t>
            </a:r>
            <a:r>
              <a:rPr lang="ru-RU" smtClean="0">
                <a:hlinkClick r:id="rId2"/>
              </a:rPr>
              <a:t>Анна</a:t>
            </a:r>
            <a:r>
              <a:rPr lang="ru-RU" smtClean="0"/>
              <a:t>)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45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Прошу оказать помощь в поиске любой информации о пропавшем без вести в Великой Отечественной войне или найти могилу дяди Закирова Гафура Закировича, 1923 года рождения, уроженца д.Сибады Янаульского района Башкирской АССР. (Аяз)   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 Прошу оказать помощь в поиске любой информации о пропавшем без вести в годы войны </a:t>
            </a:r>
            <a:r>
              <a:rPr lang="ru-RU" dirty="0" err="1" smtClean="0"/>
              <a:t>Разумове</a:t>
            </a:r>
            <a:r>
              <a:rPr lang="ru-RU" dirty="0" smtClean="0"/>
              <a:t> Николае Васильевиче, 1906-1909 года рождения, место рождения Курская обл., деревня Сергеевка </a:t>
            </a:r>
            <a:br>
              <a:rPr lang="ru-RU" dirty="0" smtClean="0"/>
            </a:br>
            <a:r>
              <a:rPr lang="ru-RU" dirty="0" smtClean="0"/>
              <a:t>В 1941 г. он был призван военкоматом г. Шахты Ростовской обл. </a:t>
            </a:r>
            <a:br>
              <a:rPr lang="ru-RU" dirty="0" smtClean="0"/>
            </a:br>
            <a:r>
              <a:rPr lang="ru-RU" dirty="0" smtClean="0"/>
              <a:t>По словам сослуживца Пятакова Петра, Разумов Н.В. пропал без вести в 1943 г. при переправе через Днепр. Сам Пятаков в переправе не участвовал, накануне он попал в госпиталь(его контузило). </a:t>
            </a:r>
            <a:br>
              <a:rPr lang="ru-RU" dirty="0" smtClean="0"/>
            </a:br>
            <a:r>
              <a:rPr lang="ru-RU" dirty="0" smtClean="0"/>
              <a:t>Разыскиваю по просьбе внучки </a:t>
            </a:r>
            <a:br>
              <a:rPr lang="ru-RU" dirty="0" smtClean="0"/>
            </a:br>
            <a:r>
              <a:rPr lang="ru-RU" dirty="0" smtClean="0"/>
              <a:t>Посоветуйте, куда еще можно обратиться с данной просьбой (</a:t>
            </a:r>
            <a:r>
              <a:rPr lang="ru-RU" dirty="0" smtClean="0">
                <a:hlinkClick r:id="rId2"/>
              </a:rPr>
              <a:t>Ольга</a:t>
            </a:r>
            <a:r>
              <a:rPr lang="ru-RU" dirty="0" smtClean="0"/>
              <a:t>) 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65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Ищу пропавшего без вести в ВОВ Аргентова Александра Фёдоровича,1908 г.р., призванного на фронт в г. Ельце. Умер от тяжёлого ранения где-то в Германии 2 апреля 1942г. (Ольга)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7586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hlinkClick r:id="rId2" action="ppaction://hlinkfile"/>
              </a:rPr>
              <a:t>Продолжение</a:t>
            </a:r>
            <a:r>
              <a:rPr lang="ru-RU" smtClean="0"/>
              <a:t> видеоролика по стихотворению Ю. Арунцева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«…за требовательность, знания и командирскую струнку её звали 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«Людмил Иваныч»…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Работая старшим помощником начальника отдела ремонта  эвакуации, военинженер 2 ранга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Л. И. Калинина с апреля по июнь 1943 года обеспечила возврат в строй 1.525 танков. Из них капитально было отремонтировано более 700.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Для справки: это не батальоны, а практически две полнокровные танковые армии, в которых во время войны было до 800 танков и САУ.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24400"/>
            <a:ext cx="2324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Кутенков Иван Васильевич</a:t>
            </a:r>
          </a:p>
        </p:txBody>
      </p:sp>
      <p:pic>
        <p:nvPicPr>
          <p:cNvPr id="19458" name="Содержимое 4" descr="Дедушка Макаров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28775"/>
            <a:ext cx="2881312" cy="4525963"/>
          </a:xfrm>
        </p:spPr>
      </p:pic>
      <p:pic>
        <p:nvPicPr>
          <p:cNvPr id="19459" name="Содержимое 5" descr="Слова Макаров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1557338"/>
            <a:ext cx="3657600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Сударчиков Илья Алексеевич</a:t>
            </a:r>
          </a:p>
        </p:txBody>
      </p:sp>
      <p:pic>
        <p:nvPicPr>
          <p:cNvPr id="20482" name="Содержимое 4" descr="Сиденко К.1 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9763" y="1600200"/>
            <a:ext cx="3284537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Мой прадедушка, </a:t>
            </a:r>
            <a:r>
              <a:rPr lang="ru-RU" dirty="0" err="1" smtClean="0"/>
              <a:t>Сударчиков</a:t>
            </a:r>
            <a:r>
              <a:rPr lang="ru-RU" dirty="0" smtClean="0"/>
              <a:t> Илья Алексеевич родился в Оренбургской области, село Покровка,2 августа 1925 года. Закончил танковое училище. Был артиллеристом. Служил в тылу. Получил медаль за Отвагу.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Книга стихотворений дедушки Софьи Черновой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Содержимое 4" descr="фотография 1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5313" y="1600200"/>
            <a:ext cx="3184525" cy="4525963"/>
          </a:xfrm>
        </p:spPr>
      </p:pic>
      <p:pic>
        <p:nvPicPr>
          <p:cNvPr id="21507" name="Содержимое 5" descr="фотография 2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1700213"/>
            <a:ext cx="4679950" cy="4249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Форте">
      <a:majorFont>
        <a:latin typeface="Ebrima"/>
        <a:ea typeface=""/>
        <a:cs typeface=""/>
      </a:majorFont>
      <a:minorFont>
        <a:latin typeface="Forte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481</TotalTime>
  <Words>714</Words>
  <Application>Microsoft Office PowerPoint</Application>
  <PresentationFormat>On-screen Show (4:3)</PresentationFormat>
  <Paragraphs>37</Paragraphs>
  <Slides>54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54</vt:i4>
      </vt:variant>
    </vt:vector>
  </HeadingPairs>
  <TitlesOfParts>
    <vt:vector size="66" baseType="lpstr">
      <vt:lpstr>Forte</vt:lpstr>
      <vt:lpstr>Arial</vt:lpstr>
      <vt:lpstr>Ebrima</vt:lpstr>
      <vt:lpstr>Wingdings 2</vt:lpstr>
      <vt:lpstr>Calibri</vt:lpstr>
      <vt:lpstr>Times New Roman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Который год лежу я здесь на рубеже…</vt:lpstr>
      <vt:lpstr>«Война закончится тогда, когда будет похоронен последний солдат…»                                              А. В. Суворов</vt:lpstr>
      <vt:lpstr>Слайд 3</vt:lpstr>
      <vt:lpstr>          Живая легенда</vt:lpstr>
      <vt:lpstr>Калинина Людмила Ивановна</vt:lpstr>
      <vt:lpstr>«…за требовательность, знания и командирскую струнку её звали  «Людмил Иваныч»…</vt:lpstr>
      <vt:lpstr>Кутенков Иван Васильевич</vt:lpstr>
      <vt:lpstr>Сударчиков Илья Алексеевич</vt:lpstr>
      <vt:lpstr>Книга стихотворений дедушки Софьи Черновой</vt:lpstr>
      <vt:lpstr>Линия фронта на начало декабря 1941 года</vt:lpstr>
      <vt:lpstr>Слайд 11</vt:lpstr>
      <vt:lpstr>Слайд 12</vt:lpstr>
      <vt:lpstr>Поля Подмосковья.  Декабрь 1941 года.</vt:lpstr>
      <vt:lpstr>Слайд 14</vt:lpstr>
      <vt:lpstr>Слайд 15</vt:lpstr>
      <vt:lpstr>Слайд 16</vt:lpstr>
      <vt:lpstr>Атака…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Останки советского солдата, найденные поисковым отрядом </vt:lpstr>
      <vt:lpstr>Личные вещи бойца РККА…</vt:lpstr>
      <vt:lpstr>Медальон погибшего бойца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nastya.cherepneva</cp:lastModifiedBy>
  <cp:revision>73</cp:revision>
  <dcterms:created xsi:type="dcterms:W3CDTF">2012-12-07T14:17:12Z</dcterms:created>
  <dcterms:modified xsi:type="dcterms:W3CDTF">2013-06-06T10:57:06Z</dcterms:modified>
</cp:coreProperties>
</file>