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257" r:id="rId4"/>
    <p:sldId id="261" r:id="rId5"/>
    <p:sldId id="268" r:id="rId6"/>
    <p:sldId id="262" r:id="rId7"/>
    <p:sldId id="266" r:id="rId8"/>
    <p:sldId id="267" r:id="rId9"/>
    <p:sldId id="265" r:id="rId10"/>
    <p:sldId id="26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93D7-D654-463D-94B6-C7BC63BD06CF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FE5C5-4A01-4747-8E14-891A42A7E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A035F-7835-4A14-AE07-3E5FC6730F74}" type="slidenum">
              <a:rPr lang="ru-RU"/>
              <a:pPr/>
              <a:t>6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5037-1DF5-4BF1-8F37-5029E71BF9A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6480-3B0C-47C9-9C91-A4B339B26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571528"/>
            <a:ext cx="10744200" cy="84772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-214338"/>
            <a:ext cx="964409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Гипотеза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креационазма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взгляд на возникновение жизни с точки зрения верующих людей. Согласно этой гипотезе жизнь возникла в результате какого-то сверхъестественного события в прошлом.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elgelerim\Aslan\DegoBar\bebe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500702"/>
            <a:ext cx="7359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elgelerim\Aslan\DegoBar\bebe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sz="10600">
                <a:solidFill>
                  <a:schemeClr val="bg1"/>
                </a:solidFill>
              </a:rPr>
              <a:t>Bodyart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4" name="Picture 6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3" y="0"/>
            <a:ext cx="8286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придерживаются последователи всех религиозных концессий мира – ислама, христианства, буддизма, иудаизма.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точки зрения этих религий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селенная состоит из материальной и духовной составляющих. Живую материю, то есть животный, растительный мир и человека породила духовная составляющая, другими словами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al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6457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Христианский креационизм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Богословские концепции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500702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христианском креационизме существует множество различных течений, расходящихся в интерпретации естественнонаучных данных. По степени расхождения с общепринятыми в науке воззрениями на прошлое Земли и Вселенной среди них различают: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1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07950" y="404813"/>
            <a:ext cx="61928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_Albionic"/>
              </a:rPr>
              <a:t>Христианский креационизм: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203575" y="5013325"/>
            <a:ext cx="33131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>
                        <a:alpha val="93500"/>
                      </a:srgbClr>
                    </a:gs>
                    <a:gs pos="21001">
                      <a:srgbClr val="F8B049">
                        <a:alpha val="89499"/>
                      </a:srgbClr>
                    </a:gs>
                    <a:gs pos="63000">
                      <a:srgbClr val="FEE7F2">
                        <a:alpha val="68500"/>
                      </a:srgbClr>
                    </a:gs>
                    <a:gs pos="67000">
                      <a:srgbClr val="F952A0">
                        <a:alpha val="66500"/>
                      </a:srgbClr>
                    </a:gs>
                    <a:gs pos="69000">
                      <a:srgbClr val="C50849">
                        <a:alpha val="65500"/>
                      </a:srgbClr>
                    </a:gs>
                    <a:gs pos="82001">
                      <a:srgbClr val="B43E85">
                        <a:alpha val="59000"/>
                      </a:srgbClr>
                    </a:gs>
                    <a:gs pos="100000">
                      <a:srgbClr val="F8B049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French Script M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53578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Буквалистский (</a:t>
            </a:r>
            <a:r>
              <a:rPr lang="ru-RU" sz="24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младоземельный</a:t>
            </a:r>
            <a:r>
              <a:rPr lang="ru-RU" sz="2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ru-RU" sz="24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креационазм</a:t>
            </a:r>
            <a:r>
              <a:rPr lang="ru-RU" sz="2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; 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Метафорический (</a:t>
            </a:r>
            <a:r>
              <a:rPr lang="ru-RU" sz="24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староземельний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ru-RU" sz="24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креационмзм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Креационизм постепенного творения;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Теистический эволюционизм (эволюционный креационизм);</a:t>
            </a:r>
            <a:endParaRPr lang="ru-RU" sz="2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13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-428660" y="0"/>
            <a:ext cx="9972676" cy="74755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357299"/>
            <a:ext cx="357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Многие представители ортодоксального иудаизма отрицают  теорию эволюции, настаивая на буквальном прочтении Торы, </a:t>
            </a:r>
            <a:r>
              <a:rPr lang="ru-RU" b="1" dirty="0" smtClean="0">
                <a:solidFill>
                  <a:schemeClr val="bg1"/>
                </a:solidFill>
              </a:rPr>
              <a:t>однако представители ортодоксального течения иудаизма – религиозные модернисты и религиозные сионисты склонны интерпретировать  некоторые части Торы аллегорически и готовы частично принять теорию эволюции в том или ином виде.  Представители же консервативного и реформированного иудаизма принимают основные постулаты теории эволюции в полной мере.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6248400" cy="606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_Albionic"/>
              </a:rPr>
              <a:t>Креационизм в иудаизме:</a:t>
            </a:r>
            <a:endParaRPr lang="ru-RU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_Albionic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971550" y="5445125"/>
            <a:ext cx="77041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>
                        <a:alpha val="93500"/>
                      </a:srgbClr>
                    </a:gs>
                    <a:gs pos="21001">
                      <a:srgbClr val="F8B049">
                        <a:alpha val="89499"/>
                      </a:srgbClr>
                    </a:gs>
                    <a:gs pos="63000">
                      <a:srgbClr val="FEE7F2">
                        <a:alpha val="68500"/>
                      </a:srgbClr>
                    </a:gs>
                    <a:gs pos="67000">
                      <a:srgbClr val="F952A0">
                        <a:alpha val="66500"/>
                      </a:srgbClr>
                    </a:gs>
                    <a:gs pos="69000">
                      <a:srgbClr val="C50849">
                        <a:alpha val="65500"/>
                      </a:srgbClr>
                    </a:gs>
                    <a:gs pos="82001">
                      <a:srgbClr val="B43E85">
                        <a:alpha val="59000"/>
                      </a:srgbClr>
                    </a:gs>
                    <a:gs pos="100000">
                      <a:srgbClr val="F8B049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French Script MT"/>
              </a:rPr>
              <a:t> 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6248400" cy="606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_Albionic"/>
              </a:rPr>
              <a:t>Креационизм в исламе:</a:t>
            </a:r>
            <a:endParaRPr lang="ru-RU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_Albion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57299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Поскольку в Коране, в отличие от Книги Бытия, отсутствует подробное описание сотворения мира, то буквалистский  креационизм в мусульманском мире значительно менее распространен, чем в христианском. Ислам считает (в соответствии с текстом Корана),  что люди и джинны созданы Богом. Современные взгляды многих суннитов на теорию эволюции близки к эволюционному креационизму.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настоящее время наиболее активна пропаганда креационизма в Турции, где действует организация  </a:t>
            </a:r>
            <a:r>
              <a:rPr lang="en-US" b="1" dirty="0" err="1" smtClean="0">
                <a:solidFill>
                  <a:schemeClr val="bg1"/>
                </a:solidFill>
              </a:rPr>
              <a:t>Bilim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Arastirma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Vakfi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(Фонд Научных Исследований), действующая в тесном контакте с </a:t>
            </a:r>
            <a:r>
              <a:rPr lang="ru-RU" b="1" dirty="0" err="1" smtClean="0">
                <a:solidFill>
                  <a:schemeClr val="bg1"/>
                </a:solidFill>
              </a:rPr>
              <a:t>креационистами</a:t>
            </a:r>
            <a:r>
              <a:rPr lang="ru-RU" b="1" dirty="0" smtClean="0">
                <a:solidFill>
                  <a:schemeClr val="bg1"/>
                </a:solidFill>
              </a:rPr>
              <a:t> США.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028" descr="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011" y="4866322"/>
            <a:ext cx="82868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Помимо разработки сугубо богословских идей, в креационизме предпринимается ряд попыток обосновать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сотворенность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мира, оставаясь в рамках научной методологии.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463" y="0"/>
            <a:ext cx="9540876" cy="68627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214950"/>
            <a:ext cx="82868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Многие исследователи считают, что наука и религия это способы познания двух сторон единого мира – материальной и духовной реальности.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011" y="4866322"/>
            <a:ext cx="82868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практике они должны не противопоставляться, а дополнять и поддерживать друг друга. Вот почему Альберт Эйнштейн говорил: «Наука без религии ущербна, религия без науки слепа».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372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Bodyart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2012-11-30T19:03:37Z</dcterms:created>
  <dcterms:modified xsi:type="dcterms:W3CDTF">2012-12-02T15:41:08Z</dcterms:modified>
</cp:coreProperties>
</file>