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61907-FDE9-4821-BB6E-3B04249B7487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9CB05-9583-40E7-AC19-350BC485E7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g1.liveinternet.ru/images/attach/c/1/63/429/63429395_1sep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kostyo.ru/images/7311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komus.ru/photo/full/21601_1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grizzlymedia.files.wordpress.com/2007/09/books3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balasha.ru/image_db/2011/08/15/13/ruchka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teddy-love.ru/img/unbelievable/253637-1/253637-1-2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448271"/>
          </a:xfrm>
        </p:spPr>
        <p:txBody>
          <a:bodyPr/>
          <a:lstStyle/>
          <a:p>
            <a:r>
              <a:rPr lang="ru-RU" b="1" dirty="0" smtClean="0"/>
              <a:t>Образовательная  ситуация: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«Скоро в школу»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Аюпова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Гульназ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Талгатовна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учитель-логопед МАДОУ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«Центр развития ребенка – детский сад №385»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г.Казань РТ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img1.liveinternet.ru/images/attach/c/1/63/429/63429395_1sep.jpg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5" y="537072"/>
            <a:ext cx="7704856" cy="578385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kostyo.ru/images/7311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692696"/>
            <a:ext cx="4896544" cy="532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omus.ru/photo/full/21601_1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268760"/>
            <a:ext cx="5760640" cy="428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rizzlymedia.files.wordpress.com/2007/09/books3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836712"/>
            <a:ext cx="6408711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balasha.ru/image_db/2011/08/15/13/ruchka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908720"/>
            <a:ext cx="640871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teddy-love.ru/img/unbelievable/253637-1/253637-1-2.jpg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836712"/>
            <a:ext cx="662473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556792"/>
            <a:ext cx="8229600" cy="2736304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  <a:endParaRPr lang="ru-RU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25</Words>
  <Application>Microsoft Office PowerPoint</Application>
  <PresentationFormat>Экран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Образовательная  ситуация: «Скоро в школу» </vt:lpstr>
      <vt:lpstr>Слайд 2</vt:lpstr>
      <vt:lpstr>Слайд 3</vt:lpstr>
      <vt:lpstr>Слайд 4</vt:lpstr>
      <vt:lpstr>Слайд 5</vt:lpstr>
      <vt:lpstr>Слайд 6</vt:lpstr>
      <vt:lpstr>Слайд 7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Tata</cp:lastModifiedBy>
  <cp:revision>4</cp:revision>
  <dcterms:created xsi:type="dcterms:W3CDTF">2012-09-23T10:17:09Z</dcterms:created>
  <dcterms:modified xsi:type="dcterms:W3CDTF">2013-03-09T13:08:11Z</dcterms:modified>
</cp:coreProperties>
</file>