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7" r:id="rId10"/>
    <p:sldId id="263" r:id="rId11"/>
    <p:sldId id="269" r:id="rId12"/>
    <p:sldId id="264" r:id="rId13"/>
    <p:sldId id="265" r:id="rId14"/>
    <p:sldId id="266" r:id="rId15"/>
    <p:sldId id="27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62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8B7A7-09AC-4C42-A61D-528E34B8A490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C333B-C63A-4914-BF7A-0B06C0BA14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863D5-51BD-40DF-8FAF-730C81F6AFD4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825AE-4C1E-4683-B9A4-8790054616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E0246-C139-45A7-865F-385B19F44B73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61736-7D06-41C4-A885-B062BE39EC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5B9BE-394B-4B95-BF64-F32DF939E883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A86EF-4761-4B1B-99C4-3A08E93DE5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897EA-DB36-4CC0-A736-654E537AF064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73D95-2F0F-48DE-90CD-4B4D26833D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07A95-A97C-4232-8CB0-57A96705F807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ECD29-DA0F-4CA1-A5FB-E75D16010D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804CD-EAFF-44FD-95BE-75E351131DDC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FA8AF-FC98-4A0C-8C99-FD57DD1B0B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0FB85-DD5C-434A-A56F-621EB86F3CBA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16F94-B53E-46E1-96B2-3C1105AB74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9A327-548D-4119-9409-228EB8AAB45D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DC575-214B-4A13-B0DB-C2B587F93C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413A1-4829-4A27-A202-8ECED2FEC5B0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FD326-D407-4402-B531-AB806C43F6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6F181-8E98-4530-A3A1-151C0318E612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00074-EF6E-43EA-8DD5-E7302C96FA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C2CBCD6-D2CC-4990-BB3C-A36E51F6DBDB}" type="datetimeFigureOut">
              <a:rPr lang="ru-RU"/>
              <a:pPr>
                <a:defRPr/>
              </a:pPr>
              <a:t>27.02.2013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D17185-BE91-4B2F-85BB-8DD869AAB6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5" r:id="rId5"/>
    <p:sldLayoutId id="2147483670" r:id="rId6"/>
    <p:sldLayoutId id="2147483676" r:id="rId7"/>
    <p:sldLayoutId id="2147483677" r:id="rId8"/>
    <p:sldLayoutId id="2147483678" r:id="rId9"/>
    <p:sldLayoutId id="2147483669" r:id="rId10"/>
    <p:sldLayoutId id="214748367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85728"/>
            <a:ext cx="8458200" cy="12223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5400" dirty="0" smtClean="0"/>
              <a:t>      YOU ARE WELCOME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50" y="2857500"/>
            <a:ext cx="8458200" cy="1428750"/>
          </a:xfrm>
        </p:spPr>
        <p:txBody>
          <a:bodyPr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5400" dirty="0" smtClean="0"/>
              <a:t>     </a:t>
            </a:r>
            <a:r>
              <a:rPr lang="en-US" sz="16600" dirty="0" smtClean="0"/>
              <a:t> </a:t>
            </a:r>
            <a:endParaRPr lang="ru-RU" sz="4200" dirty="0"/>
          </a:p>
        </p:txBody>
      </p:sp>
      <p:pic>
        <p:nvPicPr>
          <p:cNvPr id="13315" name="Picture 2" descr="C:\Documents and Settings\ChipXP\Рабочий стол\ЕДА\london_bu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1143000"/>
            <a:ext cx="714375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CHECK YOUR ANSWERS:</a:t>
            </a:r>
            <a:endParaRPr lang="ru-RU" dirty="0"/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               1.F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               2.T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               3.T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               4.F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               5.F</a:t>
            </a:r>
          </a:p>
        </p:txBody>
      </p:sp>
      <p:pic>
        <p:nvPicPr>
          <p:cNvPr id="22531" name="Picture 2" descr="C:\Documents and Settings\ChipXP\Рабочий стол\ЕДА\iCALGA6N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2962275"/>
            <a:ext cx="3324225" cy="389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              ENGLISH BREAKFAST</a:t>
            </a:r>
            <a:endParaRPr lang="ru-RU" dirty="0"/>
          </a:p>
        </p:txBody>
      </p:sp>
      <p:pic>
        <p:nvPicPr>
          <p:cNvPr id="23554" name="Picture 3" descr="C:\Documents and Settings\ChipXP\Рабочий стол\ЕДА\stock-photo-traditional-breakfast-74568553.jpg"/>
          <p:cNvPicPr>
            <a:picLocks noChangeAspect="1" noChangeArrowheads="1"/>
          </p:cNvPicPr>
          <p:nvPr/>
        </p:nvPicPr>
        <p:blipFill>
          <a:blip r:embed="rId2"/>
          <a:srcRect b="7382"/>
          <a:stretch>
            <a:fillRect/>
          </a:stretch>
        </p:blipFill>
        <p:spPr bwMode="auto">
          <a:xfrm>
            <a:off x="928688" y="1285875"/>
            <a:ext cx="7037387" cy="516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HEALTHY OR UNHEALTHY FOOD</a:t>
            </a:r>
            <a:endParaRPr lang="ru-RU" dirty="0"/>
          </a:p>
        </p:txBody>
      </p:sp>
      <p:pic>
        <p:nvPicPr>
          <p:cNvPr id="24578" name="Picture 2" descr="C:\Documents and Settings\ChipXP\Рабочий стол\ЕДА\untitled.bmp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2875" y="1357313"/>
            <a:ext cx="4214813" cy="3160712"/>
          </a:xfrm>
        </p:spPr>
      </p:pic>
      <p:pic>
        <p:nvPicPr>
          <p:cNvPr id="24579" name="Picture 3" descr="C:\Documents and Settings\ChipXP\Рабочий стол\ЕДА\30196_86890-700x5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5" y="1500188"/>
            <a:ext cx="3865563" cy="290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 descr="C:\Documents and Settings\ChipXP\Рабочий стол\ЕДА\217262b56ac5a22d27d4ced3c0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3" y="4500563"/>
            <a:ext cx="2571750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5602" name="Picture 2" descr="C:\Documents and Settings\ChipXP\Рабочий стол\ЕДА\1176164185_eat_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4654550" cy="3303588"/>
          </a:xfrm>
        </p:spPr>
      </p:pic>
      <p:pic>
        <p:nvPicPr>
          <p:cNvPr id="25603" name="Picture 3" descr="C:\Documents and Settings\ChipXP\Рабочий стол\ЕДА\1255606833_frukt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3286125"/>
            <a:ext cx="4500562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4" descr="C:\Documents and Settings\ChipXP\Рабочий стол\ЕДА\dieta-293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286125"/>
            <a:ext cx="4643438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5" descr="C:\Documents and Settings\ChipXP\Рабочий стол\ЕДА\iCAK7ZBIC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78363" y="0"/>
            <a:ext cx="4465637" cy="326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6626" name="Picture 3" descr="C:\Documents and Settings\ChipXP\Рабочий стол\ЕДА\DSC392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4430713" cy="3517900"/>
          </a:xfrm>
        </p:spPr>
      </p:pic>
      <p:pic>
        <p:nvPicPr>
          <p:cNvPr id="26627" name="Picture 4" descr="C:\Documents and Settings\ChipXP\Рабочий стол\ЕДА\fruit___veggies_5911092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5" y="3500438"/>
            <a:ext cx="4714875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5" descr="C:\Documents and Settings\ChipXP\Рабочий стол\ЕДА\iCAAQGP4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500438"/>
            <a:ext cx="4429125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6" descr="C:\Documents and Settings\ChipXP\Рабочий стол\ЕДА\iCATA8KG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5" y="14288"/>
            <a:ext cx="4714875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002060"/>
                </a:solidFill>
              </a:rPr>
              <a:t>            THANK YOU FOR YOUR WORK.</a:t>
            </a:r>
            <a:br>
              <a:rPr lang="en-US" dirty="0" smtClean="0">
                <a:solidFill>
                  <a:srgbClr val="002060"/>
                </a:solidFill>
              </a:rPr>
            </a:br>
            <a:endParaRPr lang="ru-RU" dirty="0"/>
          </a:p>
        </p:txBody>
      </p:sp>
      <p:sp>
        <p:nvSpPr>
          <p:cNvPr id="2765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                            </a:t>
            </a:r>
            <a:r>
              <a:rPr lang="en-US" sz="4000" smtClean="0"/>
              <a:t>GOOD-BYE!</a:t>
            </a:r>
            <a:endParaRPr lang="ru-RU" sz="4000" smtClean="0"/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  <p:pic>
        <p:nvPicPr>
          <p:cNvPr id="27651" name="Picture 3" descr="C:\Documents and Settings\ChipXP\Рабочий стол\ЕДА\bestgif_narod_ru_217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50" y="2398713"/>
            <a:ext cx="5586413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800" dirty="0" smtClean="0">
                <a:effectLst>
                  <a:outerShdw sx="1000" sy="1000" algn="ctr" rotWithShape="0">
                    <a:schemeClr val="tx1"/>
                  </a:outerShdw>
                  <a:reflection blurRad="12700" stA="48000" endA="300" endPos="55000" dir="5400000" sy="-90000" algn="bl" rotWithShape="0"/>
                </a:effectLst>
              </a:rPr>
              <a:t>IT’S TIME TO BEGIN OUR LESSON.</a:t>
            </a:r>
            <a:endParaRPr lang="ru-RU" sz="4800" dirty="0">
              <a:effectLst>
                <a:outerShdw sx="1000" sy="1000" algn="ctr" rotWithShape="0">
                  <a:schemeClr val="tx1"/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6000" smtClean="0"/>
              <a:t>  </a:t>
            </a:r>
            <a:endParaRPr lang="ru-RU" smtClean="0"/>
          </a:p>
        </p:txBody>
      </p:sp>
      <p:pic>
        <p:nvPicPr>
          <p:cNvPr id="14339" name="Picture 2" descr="C:\Documents and Settings\ChipXP\Рабочий стол\ЕДА\sov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25" y="1000125"/>
            <a:ext cx="4714875" cy="568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5362" name="Picture 2" descr="C:\Documents and Settings\ChipXP\Рабочий стол\ЕДА\0_531ec_b42759cb_XL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5750" y="714375"/>
            <a:ext cx="4071938" cy="3189288"/>
          </a:xfrm>
        </p:spPr>
      </p:pic>
      <p:pic>
        <p:nvPicPr>
          <p:cNvPr id="15363" name="Picture 3" descr="C:\Documents and Settings\ChipXP\Рабочий стол\ЕДА\795fa0f60d83eb92ab71cbee029c62d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5" y="3357563"/>
            <a:ext cx="4533900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    THE TRADITIONAL ENGLISH FOOD.</a:t>
            </a:r>
            <a:endParaRPr lang="ru-RU" dirty="0"/>
          </a:p>
        </p:txBody>
      </p:sp>
      <p:pic>
        <p:nvPicPr>
          <p:cNvPr id="16386" name="Picture 2" descr="C:\Documents and Settings\ChipXP\Рабочий стол\ЕДА\stock-photo-traditional-breakfast-7456855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b="7382"/>
          <a:stretch>
            <a:fillRect/>
          </a:stretch>
        </p:blipFill>
        <p:spPr>
          <a:xfrm>
            <a:off x="642938" y="1677988"/>
            <a:ext cx="7285037" cy="47974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        THE AIMS OF THE LESSON:</a:t>
            </a:r>
            <a:endParaRPr lang="ru-RU" dirty="0"/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PRACTICE IN READING</a:t>
            </a:r>
            <a:r>
              <a:rPr lang="ru-RU" smtClean="0"/>
              <a:t> </a:t>
            </a:r>
            <a:r>
              <a:rPr lang="en-US" smtClean="0"/>
              <a:t>OF THE TEXT</a:t>
            </a:r>
          </a:p>
          <a:p>
            <a:r>
              <a:rPr lang="en-US" smtClean="0"/>
              <a:t>PRACTICE IN LISTENING TO THE TEXT</a:t>
            </a:r>
          </a:p>
          <a:p>
            <a:r>
              <a:rPr lang="en-US" smtClean="0"/>
              <a:t>PRACTICE IN SPEAKING</a:t>
            </a:r>
          </a:p>
          <a:p>
            <a:r>
              <a:rPr lang="en-US" smtClean="0"/>
              <a:t>PRACTICE IN MAKING THE PROJECTS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ru-RU" smtClean="0"/>
          </a:p>
        </p:txBody>
      </p:sp>
      <p:pic>
        <p:nvPicPr>
          <p:cNvPr id="17411" name="Picture 4" descr="C:\Documents and Settings\ChipXP\Рабочий стол\ЕДА\iCANTXIK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25" y="3929063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8434" name="Picture 2" descr="C:\Documents and Settings\ChipXP\Рабочий стол\ЕДА\68467_or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4357688" cy="3786188"/>
          </a:xfrm>
        </p:spPr>
      </p:pic>
      <p:pic>
        <p:nvPicPr>
          <p:cNvPr id="18435" name="Picture 3" descr="C:\Documents and Settings\ChipXP\Рабочий стол\ЕДА\0012220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5" y="0"/>
            <a:ext cx="45720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C:\Documents and Settings\ChipXP\Рабочий стол\ЕДА\1176164185_eat_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25" y="3786188"/>
            <a:ext cx="4429125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CHECK YOUR ANSWERS:</a:t>
            </a:r>
            <a:endParaRPr lang="ru-RU" dirty="0"/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DRINKS    VEGETABLES     FRUIT      FOOD</a:t>
            </a:r>
          </a:p>
          <a:p>
            <a:pPr>
              <a:buFont typeface="Wingdings 2" pitchFamily="18" charset="2"/>
              <a:buNone/>
            </a:pPr>
            <a:r>
              <a:rPr lang="en-US" sz="2400" smtClean="0"/>
              <a:t>MILK                      CUCUMBERS     ORANGES     CHEESE</a:t>
            </a:r>
          </a:p>
          <a:p>
            <a:pPr>
              <a:buFont typeface="Wingdings 2" pitchFamily="18" charset="2"/>
              <a:buNone/>
            </a:pPr>
            <a:r>
              <a:rPr lang="en-US" sz="2400" smtClean="0"/>
              <a:t>TEA                         POTATOES          APPLES         HAM</a:t>
            </a:r>
          </a:p>
          <a:p>
            <a:pPr>
              <a:buFont typeface="Wingdings 2" pitchFamily="18" charset="2"/>
              <a:buNone/>
            </a:pPr>
            <a:r>
              <a:rPr lang="en-US" sz="2400" smtClean="0"/>
              <a:t>COFFEE                  CARROTS           BANANAS      ROAST</a:t>
            </a:r>
          </a:p>
          <a:p>
            <a:pPr>
              <a:buFont typeface="Wingdings 2" pitchFamily="18" charset="2"/>
              <a:buNone/>
            </a:pPr>
            <a:r>
              <a:rPr lang="en-US" sz="2400" smtClean="0"/>
              <a:t>MINERAL WATER   TOMATOES         KIWIS                 CHICKEN</a:t>
            </a:r>
          </a:p>
          <a:p>
            <a:pPr>
              <a:buFont typeface="Wingdings 2" pitchFamily="18" charset="2"/>
              <a:buNone/>
            </a:pPr>
            <a:r>
              <a:rPr lang="en-US" sz="2400" smtClean="0"/>
              <a:t>                                                                                  EGGS</a:t>
            </a:r>
          </a:p>
          <a:p>
            <a:pPr>
              <a:buFont typeface="Wingdings 2" pitchFamily="18" charset="2"/>
              <a:buNone/>
            </a:pPr>
            <a:r>
              <a:rPr lang="en-US" sz="2400" smtClean="0"/>
              <a:t>                                                                                  PIZZA</a:t>
            </a:r>
          </a:p>
          <a:p>
            <a:pPr>
              <a:buFont typeface="Wingdings 2" pitchFamily="18" charset="2"/>
              <a:buNone/>
            </a:pPr>
            <a:r>
              <a:rPr lang="en-US" sz="2400" smtClean="0"/>
              <a:t>                                                                                  OMELETTE</a:t>
            </a:r>
          </a:p>
          <a:p>
            <a:pPr>
              <a:buFont typeface="Wingdings 2" pitchFamily="18" charset="2"/>
              <a:buNone/>
            </a:pPr>
            <a:r>
              <a:rPr lang="en-US" sz="2400" smtClean="0"/>
              <a:t>                                                                                   PIE</a:t>
            </a:r>
            <a:endParaRPr lang="ru-RU" sz="2400" smtClean="0"/>
          </a:p>
        </p:txBody>
      </p:sp>
      <p:pic>
        <p:nvPicPr>
          <p:cNvPr id="19459" name="Picture 4" descr="C:\Documents and Settings\ChipXP\Рабочий стол\ЕДА\iCAGY7L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4000500"/>
            <a:ext cx="1212850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4" descr="C:\Documents and Settings\ChipXP\Рабочий стол\ЕДА\iCAGY7L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63" y="3929063"/>
            <a:ext cx="121285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4" descr="C:\Documents and Settings\ChipXP\Рабочий стол\ЕДА\iCAGY7L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3" y="4000500"/>
            <a:ext cx="1212850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4" descr="C:\Documents and Settings\ChipXP\Рабочий стол\ЕДА\iCAGY7L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63" y="5214938"/>
            <a:ext cx="121285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           ENGLISH SANDWICHES</a:t>
            </a:r>
            <a:endParaRPr lang="ru-RU" dirty="0"/>
          </a:p>
        </p:txBody>
      </p:sp>
      <p:pic>
        <p:nvPicPr>
          <p:cNvPr id="20482" name="Picture 2" descr="C:\Documents and Settings\ChipXP\Рабочий стол\ЕДА\nwaz_02_img018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3" y="1643063"/>
            <a:ext cx="3630612" cy="4278312"/>
          </a:xfrm>
        </p:spPr>
      </p:pic>
      <p:pic>
        <p:nvPicPr>
          <p:cNvPr id="20483" name="Picture 3" descr="C:\Documents and Settings\ChipXP\Рабочий стол\ЕДА\Spelu2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8" y="1643063"/>
            <a:ext cx="4572000" cy="424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28604"/>
            <a:ext cx="8686800" cy="866796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100" dirty="0" smtClean="0"/>
              <a:t>Listen to the text and then decide if the following sentences are true (T) or false (F).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 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 smtClean="0"/>
              <a:t>The English don’t like tea.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 smtClean="0"/>
              <a:t>They drink tea 6 or 8 times a day.        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 smtClean="0"/>
              <a:t>Working people and pupils have tea at about 11o’clock in the morning.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 smtClean="0"/>
              <a:t>The English drink tea with bacon, pizza and fish.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 smtClean="0"/>
              <a:t>Foreigners like English tea.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 smtClean="0"/>
              <a:t>Some people drink tea with milk. 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  <p:pic>
        <p:nvPicPr>
          <p:cNvPr id="21507" name="Picture 3" descr="C:\Documents and Settings\ChipXP\Рабочий стол\ЕДА\iCA66WNL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63" y="4786313"/>
            <a:ext cx="2428875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145</TotalTime>
  <Words>102</Words>
  <Application>Microsoft Office PowerPoint</Application>
  <PresentationFormat>Экран (4:3)</PresentationFormat>
  <Paragraphs>31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9</vt:i4>
      </vt:variant>
      <vt:variant>
        <vt:lpstr>Заголовки слайдов</vt:lpstr>
      </vt:variant>
      <vt:variant>
        <vt:i4>15</vt:i4>
      </vt:variant>
    </vt:vector>
  </HeadingPairs>
  <TitlesOfParts>
    <vt:vector size="29" baseType="lpstr">
      <vt:lpstr>Franklin Gothic Book</vt:lpstr>
      <vt:lpstr>Arial</vt:lpstr>
      <vt:lpstr>Franklin Gothic Medium</vt:lpstr>
      <vt:lpstr>Wingdings 2</vt:lpstr>
      <vt:lpstr>Calibri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Слайд 1</vt:lpstr>
      <vt:lpstr>IT’S TIME TO BEGIN OUR LESSON.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***</dc:creator>
  <cp:lastModifiedBy>Adel</cp:lastModifiedBy>
  <cp:revision>17</cp:revision>
  <dcterms:created xsi:type="dcterms:W3CDTF">2012-02-23T12:47:58Z</dcterms:created>
  <dcterms:modified xsi:type="dcterms:W3CDTF">2013-02-27T17:39:50Z</dcterms:modified>
</cp:coreProperties>
</file>