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C2C8FE-1B29-40E7-BEB8-B9AA0A53520A}" type="datetimeFigureOut">
              <a:rPr lang="ru-RU" smtClean="0"/>
              <a:t>26.02.2012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E3DC8B-ED68-48C8-A3E5-BD124593549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E3DC8B-ED68-48C8-A3E5-BD1245935495}" type="slidenum">
              <a:rPr lang="ru-RU" smtClean="0"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386846-ACEC-4B1E-A7F0-F791561692AE}" type="datetimeFigureOut">
              <a:rPr lang="ru-RU" smtClean="0"/>
              <a:pPr/>
              <a:t>26.02.2012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FAA8E5-1D47-49CF-86AF-E56D6991D4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386846-ACEC-4B1E-A7F0-F791561692AE}" type="datetimeFigureOut">
              <a:rPr lang="ru-RU" smtClean="0"/>
              <a:pPr/>
              <a:t>26.02.2012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FAA8E5-1D47-49CF-86AF-E56D6991D4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386846-ACEC-4B1E-A7F0-F791561692AE}" type="datetimeFigureOut">
              <a:rPr lang="ru-RU" smtClean="0"/>
              <a:pPr/>
              <a:t>26.02.2012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FAA8E5-1D47-49CF-86AF-E56D6991D4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386846-ACEC-4B1E-A7F0-F791561692AE}" type="datetimeFigureOut">
              <a:rPr lang="ru-RU" smtClean="0"/>
              <a:pPr/>
              <a:t>26.02.2012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FAA8E5-1D47-49CF-86AF-E56D6991D4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386846-ACEC-4B1E-A7F0-F791561692AE}" type="datetimeFigureOut">
              <a:rPr lang="ru-RU" smtClean="0"/>
              <a:pPr/>
              <a:t>26.02.2012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FAA8E5-1D47-49CF-86AF-E56D6991D4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386846-ACEC-4B1E-A7F0-F791561692AE}" type="datetimeFigureOut">
              <a:rPr lang="ru-RU" smtClean="0"/>
              <a:pPr/>
              <a:t>26.02.2012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FAA8E5-1D47-49CF-86AF-E56D6991D4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386846-ACEC-4B1E-A7F0-F791561692AE}" type="datetimeFigureOut">
              <a:rPr lang="ru-RU" smtClean="0"/>
              <a:pPr/>
              <a:t>26.02.2012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FAA8E5-1D47-49CF-86AF-E56D6991D4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386846-ACEC-4B1E-A7F0-F791561692AE}" type="datetimeFigureOut">
              <a:rPr lang="ru-RU" smtClean="0"/>
              <a:pPr/>
              <a:t>26.02.2012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FAA8E5-1D47-49CF-86AF-E56D6991D4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386846-ACEC-4B1E-A7F0-F791561692AE}" type="datetimeFigureOut">
              <a:rPr lang="ru-RU" smtClean="0"/>
              <a:pPr/>
              <a:t>26.02.2012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FAA8E5-1D47-49CF-86AF-E56D6991D4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386846-ACEC-4B1E-A7F0-F791561692AE}" type="datetimeFigureOut">
              <a:rPr lang="ru-RU" smtClean="0"/>
              <a:pPr/>
              <a:t>26.02.2012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FAA8E5-1D47-49CF-86AF-E56D6991D4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386846-ACEC-4B1E-A7F0-F791561692AE}" type="datetimeFigureOut">
              <a:rPr lang="ru-RU" smtClean="0"/>
              <a:pPr/>
              <a:t>26.02.2012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FAA8E5-1D47-49CF-86AF-E56D6991D45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B386846-ACEC-4B1E-A7F0-F791561692AE}" type="datetimeFigureOut">
              <a:rPr lang="ru-RU" smtClean="0"/>
              <a:pPr/>
              <a:t>26.02.2012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FBFAA8E5-1D47-49CF-86AF-E56D6991D45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Ю.С. </a:t>
            </a:r>
            <a:r>
              <a:rPr lang="ru-RU" dirty="0" err="1" smtClean="0"/>
              <a:t>Рытхэу</a:t>
            </a:r>
            <a:r>
              <a:rPr lang="ru-RU" dirty="0" smtClean="0"/>
              <a:t>  и </a:t>
            </a:r>
            <a:br>
              <a:rPr lang="ru-RU" dirty="0" smtClean="0"/>
            </a:br>
            <a:r>
              <a:rPr lang="ru-RU" dirty="0" smtClean="0"/>
              <a:t>его рассказ «Хранитель огня»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Урок литературы в 6А классе </a:t>
            </a:r>
            <a:r>
              <a:rPr lang="ru-RU" dirty="0" smtClean="0"/>
              <a:t>МБОУ </a:t>
            </a:r>
            <a:r>
              <a:rPr lang="ru-RU" dirty="0" smtClean="0"/>
              <a:t>СОШ №30</a:t>
            </a:r>
          </a:p>
          <a:p>
            <a:r>
              <a:rPr lang="ru-RU" dirty="0" smtClean="0"/>
              <a:t>Учитель Наталья Васильевна </a:t>
            </a:r>
            <a:r>
              <a:rPr lang="ru-RU" dirty="0" err="1" smtClean="0"/>
              <a:t>Мурзина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539552" y="620688"/>
            <a:ext cx="8111554" cy="5760640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Нравственные (моральные) </a:t>
            </a:r>
            <a:r>
              <a:rPr lang="ru-RU" b="1" dirty="0" smtClean="0">
                <a:solidFill>
                  <a:srgbClr val="FF0000"/>
                </a:solidFill>
              </a:rPr>
              <a:t>качества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sz="2000" dirty="0" smtClean="0">
                <a:solidFill>
                  <a:srgbClr val="002060"/>
                </a:solidFill>
              </a:rPr>
              <a:t>— это то, что еще древние греки именовали «этическими добродетелями». Античные мудрецы главными из этих добродетелей считали благоразумие, доброжелательность, мужество, справедливость.</a:t>
            </a:r>
          </a:p>
          <a:p>
            <a:pPr>
              <a:buNone/>
            </a:pPr>
            <a:endParaRPr lang="ru-RU" sz="2000" dirty="0" smtClean="0">
              <a:solidFill>
                <a:srgbClr val="002060"/>
              </a:solidFill>
            </a:endParaRPr>
          </a:p>
          <a:p>
            <a:r>
              <a:rPr lang="ru-RU" sz="2000" dirty="0" smtClean="0">
                <a:solidFill>
                  <a:srgbClr val="002060"/>
                </a:solidFill>
              </a:rPr>
              <a:t>В качестве нравственных ценностей у всех народов почитаются честность, верность, уважение к старшим, забота об окружающих, трудолюбие, патриотизм. </a:t>
            </a:r>
          </a:p>
          <a:p>
            <a:endParaRPr lang="ru-RU" sz="2000" dirty="0" smtClean="0">
              <a:solidFill>
                <a:srgbClr val="002060"/>
              </a:solidFill>
            </a:endParaRPr>
          </a:p>
          <a:p>
            <a:r>
              <a:rPr lang="ru-RU" sz="2000" dirty="0" smtClean="0">
                <a:solidFill>
                  <a:srgbClr val="002060"/>
                </a:solidFill>
              </a:rPr>
              <a:t>И хотя в жизни люди далеко не всегда проявляют подобные качества, но ценятся они людьми высоко, а те, кто ими обладают, пользуются уважением. Эти ценности, представляемые в их безупречном, абсолютно полном и совершенном выражении, выступают как этические идеалы.</a:t>
            </a:r>
          </a:p>
          <a:p>
            <a:endParaRPr lang="ru-RU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 УРОКА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i="1" dirty="0" smtClean="0"/>
              <a:t> </a:t>
            </a:r>
            <a:r>
              <a:rPr lang="ru-RU" sz="3600" dirty="0" smtClean="0"/>
              <a:t>Познакомиться с творчеством  известного чукотского писателя Ю.С. </a:t>
            </a:r>
            <a:r>
              <a:rPr lang="ru-RU" sz="3600" dirty="0" err="1" smtClean="0"/>
              <a:t>Рытхэу</a:t>
            </a:r>
            <a:r>
              <a:rPr lang="ru-RU" sz="3600" dirty="0" smtClean="0"/>
              <a:t>, </a:t>
            </a:r>
          </a:p>
          <a:p>
            <a:r>
              <a:rPr lang="ru-RU" sz="3600" dirty="0" smtClean="0"/>
              <a:t>прочитать его рассказ «Хранитель огня»,  </a:t>
            </a:r>
          </a:p>
          <a:p>
            <a:r>
              <a:rPr lang="ru-RU" sz="3600" dirty="0" smtClean="0"/>
              <a:t>рассмотреть  </a:t>
            </a:r>
            <a:r>
              <a:rPr lang="ru-RU" sz="3600" dirty="0" smtClean="0"/>
              <a:t>нравственный смысл рассказа </a:t>
            </a:r>
            <a:r>
              <a:rPr lang="ru-RU" sz="3600" dirty="0" smtClean="0"/>
              <a:t>«Хранитель огня».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ИТОГИ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11560" y="0"/>
            <a:ext cx="3931920" cy="79216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half" idx="3"/>
          </p:nvPr>
        </p:nvSpPr>
        <p:spPr>
          <a:xfrm>
            <a:off x="4572000" y="0"/>
            <a:ext cx="3931920" cy="79216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2"/>
          </p:nvPr>
        </p:nvSpPr>
        <p:spPr>
          <a:xfrm>
            <a:off x="611560" y="836712"/>
            <a:ext cx="3744416" cy="4536504"/>
          </a:xfrm>
        </p:spPr>
        <p:txBody>
          <a:bodyPr/>
          <a:lstStyle/>
          <a:p>
            <a:pPr>
              <a:buNone/>
            </a:pPr>
            <a:r>
              <a:rPr lang="ru-RU" sz="2800" b="1" dirty="0" smtClean="0">
                <a:solidFill>
                  <a:srgbClr val="0070C0"/>
                </a:solidFill>
              </a:rPr>
              <a:t>    </a:t>
            </a:r>
            <a:r>
              <a:rPr lang="ru-RU" sz="2800" b="1" dirty="0" smtClean="0">
                <a:solidFill>
                  <a:srgbClr val="0070C0"/>
                </a:solidFill>
              </a:rPr>
              <a:t>Каков </a:t>
            </a:r>
            <a:r>
              <a:rPr lang="ru-RU" sz="2800" b="1" dirty="0" err="1" smtClean="0">
                <a:solidFill>
                  <a:srgbClr val="0070C0"/>
                </a:solidFill>
              </a:rPr>
              <a:t>нравственый</a:t>
            </a:r>
            <a:r>
              <a:rPr lang="ru-RU" sz="2800" b="1" dirty="0" smtClean="0">
                <a:solidFill>
                  <a:srgbClr val="0070C0"/>
                </a:solidFill>
              </a:rPr>
              <a:t> смысл рассказа 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0070C0"/>
                </a:solidFill>
              </a:rPr>
              <a:t> </a:t>
            </a:r>
            <a:r>
              <a:rPr lang="ru-RU" sz="2800" b="1" dirty="0" smtClean="0">
                <a:solidFill>
                  <a:srgbClr val="0070C0"/>
                </a:solidFill>
              </a:rPr>
              <a:t> </a:t>
            </a:r>
            <a:r>
              <a:rPr lang="ru-RU" sz="2800" b="1" dirty="0" smtClean="0">
                <a:solidFill>
                  <a:srgbClr val="0070C0"/>
                </a:solidFill>
              </a:rPr>
              <a:t>Ю.С. </a:t>
            </a:r>
            <a:r>
              <a:rPr lang="ru-RU" sz="2800" b="1" dirty="0" err="1" smtClean="0">
                <a:solidFill>
                  <a:srgbClr val="0070C0"/>
                </a:solidFill>
              </a:rPr>
              <a:t>Рытхэу</a:t>
            </a:r>
            <a:r>
              <a:rPr lang="ru-RU" sz="2800" b="1" dirty="0" smtClean="0">
                <a:solidFill>
                  <a:srgbClr val="0070C0"/>
                </a:solidFill>
              </a:rPr>
              <a:t> «Хранитель огня»?</a:t>
            </a:r>
          </a:p>
          <a:p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4427984" y="620688"/>
            <a:ext cx="4104456" cy="568863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  </a:t>
            </a:r>
            <a:r>
              <a:rPr lang="ru-RU" b="1" i="1" dirty="0" smtClean="0">
                <a:solidFill>
                  <a:srgbClr val="FF0000"/>
                </a:solidFill>
              </a:rPr>
              <a:t>  </a:t>
            </a:r>
            <a:r>
              <a:rPr lang="ru-RU" sz="2800" b="1" i="1" dirty="0" err="1" smtClean="0">
                <a:solidFill>
                  <a:srgbClr val="FF0000"/>
                </a:solidFill>
              </a:rPr>
              <a:t>Рытхэу</a:t>
            </a:r>
            <a:r>
              <a:rPr lang="ru-RU" sz="2800" b="1" i="1" dirty="0" smtClean="0">
                <a:solidFill>
                  <a:srgbClr val="FF0000"/>
                </a:solidFill>
              </a:rPr>
              <a:t> утверждает своим рассказом следующие нравственные качества человека: ч</a:t>
            </a:r>
            <a:r>
              <a:rPr lang="ru-RU" sz="2800" b="1" i="1" dirty="0" smtClean="0">
                <a:solidFill>
                  <a:srgbClr val="FF0000"/>
                </a:solidFill>
              </a:rPr>
              <a:t>естность</a:t>
            </a:r>
            <a:r>
              <a:rPr lang="ru-RU" sz="2800" b="1" i="1" dirty="0" smtClean="0">
                <a:solidFill>
                  <a:srgbClr val="FF0000"/>
                </a:solidFill>
              </a:rPr>
              <a:t>, верность народным традициям, уважение к старшим, забота об окружающих, милосердие, трудолюбие, патриотизм. </a:t>
            </a:r>
            <a:endParaRPr lang="ru-RU" sz="2800" b="1" dirty="0" smtClean="0">
              <a:solidFill>
                <a:srgbClr val="FF0000"/>
              </a:solidFill>
            </a:endParaRPr>
          </a:p>
          <a:p>
            <a:endParaRPr lang="ru-RU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3600" dirty="0" smtClean="0">
                <a:solidFill>
                  <a:srgbClr val="0070C0"/>
                </a:solidFill>
              </a:rPr>
              <a:t>Напишите сочинение-рассуждение  </a:t>
            </a:r>
          </a:p>
          <a:p>
            <a:pPr algn="ctr">
              <a:buNone/>
            </a:pPr>
            <a:r>
              <a:rPr lang="ru-RU" sz="3600" b="1" i="1" dirty="0" smtClean="0">
                <a:solidFill>
                  <a:srgbClr val="0070C0"/>
                </a:solidFill>
              </a:rPr>
              <a:t>«О чём заставляет задуматься рассказ </a:t>
            </a:r>
          </a:p>
          <a:p>
            <a:pPr algn="ctr">
              <a:buNone/>
            </a:pPr>
            <a:r>
              <a:rPr lang="ru-RU" sz="3600" b="1" i="1" dirty="0" smtClean="0">
                <a:solidFill>
                  <a:srgbClr val="0070C0"/>
                </a:solidFill>
              </a:rPr>
              <a:t>      Ю.С. </a:t>
            </a:r>
            <a:r>
              <a:rPr lang="ru-RU" sz="3600" b="1" i="1" dirty="0" err="1" smtClean="0">
                <a:solidFill>
                  <a:srgbClr val="0070C0"/>
                </a:solidFill>
              </a:rPr>
              <a:t>Рытхэу</a:t>
            </a:r>
            <a:r>
              <a:rPr lang="ru-RU" sz="3600" b="1" i="1" dirty="0" smtClean="0">
                <a:solidFill>
                  <a:srgbClr val="0070C0"/>
                </a:solidFill>
              </a:rPr>
              <a:t> </a:t>
            </a:r>
          </a:p>
          <a:p>
            <a:pPr algn="ctr">
              <a:buNone/>
            </a:pPr>
            <a:r>
              <a:rPr lang="ru-RU" sz="3600" b="1" i="1" dirty="0" smtClean="0">
                <a:solidFill>
                  <a:srgbClr val="0070C0"/>
                </a:solidFill>
              </a:rPr>
              <a:t>«Хранитель огня»?»</a:t>
            </a:r>
          </a:p>
          <a:p>
            <a:pPr>
              <a:buNone/>
            </a:pP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181</TotalTime>
  <Words>213</Words>
  <Application>Microsoft Office PowerPoint</Application>
  <PresentationFormat>Экран (4:3)</PresentationFormat>
  <Paragraphs>22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Аспект</vt:lpstr>
      <vt:lpstr> Ю.С. Рытхэу  и  его рассказ «Хранитель огня» </vt:lpstr>
      <vt:lpstr>Слайд 2</vt:lpstr>
      <vt:lpstr>ЦЕЛИ УРОКА</vt:lpstr>
      <vt:lpstr>ИТОГИ 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Нравственные ценности в рассказе Ю.С. Рытхэу «Хранитель огня»</dc:title>
  <dc:creator>АЛЕКСАНДР</dc:creator>
  <cp:lastModifiedBy>АЛЕКСАНДР</cp:lastModifiedBy>
  <cp:revision>22</cp:revision>
  <dcterms:created xsi:type="dcterms:W3CDTF">2011-11-13T17:15:36Z</dcterms:created>
  <dcterms:modified xsi:type="dcterms:W3CDTF">2012-02-26T16:32:57Z</dcterms:modified>
</cp:coreProperties>
</file>