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31"/>
  </p:notesMasterIdLst>
  <p:sldIdLst>
    <p:sldId id="307" r:id="rId2"/>
    <p:sldId id="256" r:id="rId3"/>
    <p:sldId id="257" r:id="rId4"/>
    <p:sldId id="258" r:id="rId5"/>
    <p:sldId id="259" r:id="rId6"/>
    <p:sldId id="263" r:id="rId7"/>
    <p:sldId id="264" r:id="rId8"/>
    <p:sldId id="265" r:id="rId9"/>
    <p:sldId id="301" r:id="rId10"/>
    <p:sldId id="266" r:id="rId11"/>
    <p:sldId id="280" r:id="rId12"/>
    <p:sldId id="302" r:id="rId13"/>
    <p:sldId id="303" r:id="rId14"/>
    <p:sldId id="304" r:id="rId15"/>
    <p:sldId id="267" r:id="rId16"/>
    <p:sldId id="268" r:id="rId17"/>
    <p:sldId id="269" r:id="rId18"/>
    <p:sldId id="270" r:id="rId19"/>
    <p:sldId id="281" r:id="rId20"/>
    <p:sldId id="294" r:id="rId21"/>
    <p:sldId id="285" r:id="rId22"/>
    <p:sldId id="286" r:id="rId23"/>
    <p:sldId id="288" r:id="rId24"/>
    <p:sldId id="289" r:id="rId25"/>
    <p:sldId id="291" r:id="rId26"/>
    <p:sldId id="300" r:id="rId27"/>
    <p:sldId id="296" r:id="rId28"/>
    <p:sldId id="305" r:id="rId29"/>
    <p:sldId id="30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6" autoAdjust="0"/>
    <p:restoredTop sz="94643" autoAdjust="0"/>
  </p:normalViewPr>
  <p:slideViewPr>
    <p:cSldViewPr>
      <p:cViewPr varScale="1">
        <p:scale>
          <a:sx n="48" d="100"/>
          <a:sy n="48" d="100"/>
        </p:scale>
        <p:origin x="-10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E0DB9-B67B-43EE-9099-BBE8F086C70A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52002-D790-49E1-A40E-7FD8263DF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483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Оставила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52002-D790-49E1-A40E-7FD8263DF76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8000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8000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advTm="8000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099390" cy="5616624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ГБОУ СПО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Политехнический колледж № 50</a:t>
            </a: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Презентация открытого урока</a:t>
            </a: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«Прошлое, настоящее и будущее системы профессионального образования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9623353"/>
      </p:ext>
    </p:extLst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964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27 июля 1941 года принято решение Государственного Комитета Обороны СССР о переключении производственно-трудовой деятельности учебных заведений трудовых резервов на выполнение военных заказов.</a:t>
            </a:r>
          </a:p>
          <a:p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 обучения в училищах сократился до года</a:t>
            </a:r>
          </a:p>
          <a:p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Многие выпускники училищ и ФЗУ уходили добровольцами на фронт. Более 780 воспитанников трудовых резервов были удостоены знания Герой Советского Союза. Трудовые резервы стали не только школой труда. Но и школой подлинного мужества и героизма, школой жизни.</a:t>
            </a:r>
          </a:p>
        </p:txBody>
      </p:sp>
      <p:pic>
        <p:nvPicPr>
          <p:cNvPr id="3074" name="Picture 2" descr="I:\Право\vlast_50_073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861048"/>
            <a:ext cx="288032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1700" y="692696"/>
            <a:ext cx="5400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		*  *  *</a:t>
            </a:r>
          </a:p>
          <a:p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Ну как же не воздать нам тризну                                                               Ребятам,  что ковала мать -</a:t>
            </a:r>
            <a:b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Та, что привыкли чтить Отчизной и                                                                 нежно Родиною звать.</a:t>
            </a:r>
            <a:b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Им закалила дух и нервы,</a:t>
            </a:r>
            <a:b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Трудом их сплавила в резервы, </a:t>
            </a:r>
            <a:b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 сознанье  знания вложив,</a:t>
            </a:r>
            <a:b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Их удостоила на жизнь.</a:t>
            </a:r>
            <a:b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Война суть честно обнажила-</a:t>
            </a:r>
            <a:b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У ног их голову сложила...</a:t>
            </a:r>
            <a:b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И даже те, кто сгинул в ней</a:t>
            </a:r>
            <a:b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И нынче всех живых живей...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advTm="21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86080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войны</a:t>
            </a:r>
            <a:r>
              <a:rPr lang="en-US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открывались специальные  ремесленные училища с 4-х летним сроком обучения для детей, окончивших начальную школу в возрасте 12-13 лет, родители которых погибли на войне. Содержание таких детей и подростков государство полностью взяло на себя.</a:t>
            </a:r>
            <a:endParaRPr lang="ru-RU" sz="2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72816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	*  *  *</a:t>
            </a:r>
          </a:p>
          <a:p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Конечно, горю нет предела-</a:t>
            </a:r>
            <a:b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Родителей не заменить,</a:t>
            </a:r>
            <a:b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Но всё же Родина сумела</a:t>
            </a:r>
            <a:b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Сирот с  любовью сохранить.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429000"/>
            <a:ext cx="424847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Ребята окунулись в дело</a:t>
            </a:r>
            <a:br>
              <a:rPr lang="ru-RU" sz="2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 горе медленно редело.</a:t>
            </a:r>
            <a:br>
              <a:rPr lang="ru-RU" sz="2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Достойно выросли сыны</a:t>
            </a:r>
            <a:br>
              <a:rPr lang="ru-RU" sz="2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Тех,  не вернулся кто с войны...</a:t>
            </a:r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4869160"/>
            <a:ext cx="3888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Послевоенные задачи</a:t>
            </a:r>
            <a:br>
              <a:rPr lang="ru-RU" sz="2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Им оказались по плечу</a:t>
            </a:r>
            <a:br>
              <a:rPr lang="ru-RU" sz="2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Их пробудили жить не плача -</a:t>
            </a:r>
            <a:br>
              <a:rPr lang="ru-RU" sz="2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Равнять румянец кумачу…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4689871"/>
      </p:ext>
    </p:extLst>
  </p:cSld>
  <p:clrMapOvr>
    <a:masterClrMapping/>
  </p:clrMapOvr>
  <p:transition advTm="3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6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77403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средство – 20 млн. рублей – по решению Государственного Комитета обороны страны  были построены и переданы в Красную Армию: эскадрилья боевых самолетов, танковая колонна «Трудовые резервы», торпедные катера «Московский ремесленник», «Ремесленник Татарии», «Морской истребитель фашистов».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3212976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успешное выполнение  заданий правительство по подготовке квалифицированных рабочих и отличное выполнение специальных заданий  для нужд фронта в октябре 1943 года многие училища были награждены орденами Трудового Красного знамени и  орденами «Знак почета».</a:t>
            </a:r>
          </a:p>
        </p:txBody>
      </p:sp>
    </p:spTree>
    <p:extLst>
      <p:ext uri="{BB962C8B-B14F-4D97-AF65-F5344CB8AC3E}">
        <p14:creationId xmlns:p14="http://schemas.microsoft.com/office/powerpoint/2010/main" val="2384893285"/>
      </p:ext>
    </p:extLst>
  </p:cSld>
  <p:clrMapOvr>
    <a:masterClrMapping/>
  </p:clrMapOvr>
  <p:transition advTm="2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Военно-физическое воспитание и спортивно-массовая работа в учебных заведениях трудовых резервов, начатые еще до конца войны, получили столь широкое развитие.</a:t>
            </a:r>
          </a:p>
          <a:p>
            <a:r>
              <a:rPr lang="ru-RU" sz="2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Ничто не могло заглушить сердце нового, светлого  и здорового стремления к творчеству.</a:t>
            </a:r>
          </a:p>
          <a:p>
            <a:endParaRPr lang="ru-RU" sz="24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Художественная самодеятельность тоже была в чести, пробуждала оптимистический настрой и бодрость. В годы войны почти в каждом ремесленном училище было от 5 до 15 самодеятельных коллективов.</a:t>
            </a:r>
          </a:p>
        </p:txBody>
      </p:sp>
    </p:spTree>
    <p:extLst>
      <p:ext uri="{BB962C8B-B14F-4D97-AF65-F5344CB8AC3E}">
        <p14:creationId xmlns:p14="http://schemas.microsoft.com/office/powerpoint/2010/main" val="1391256290"/>
      </p:ext>
    </p:extLst>
  </p:cSld>
  <p:clrMapOvr>
    <a:masterClrMapping/>
  </p:clrMapOvr>
  <p:transition advTm="3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1196752"/>
            <a:ext cx="63367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	*  *  *</a:t>
            </a:r>
          </a:p>
          <a:p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Творили, дерзали, </a:t>
            </a:r>
            <a:b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Учились, любили.</a:t>
            </a:r>
            <a:b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 жизнь продолжалась  - </a:t>
            </a:r>
            <a:b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Дышалось, моглось .</a:t>
            </a:r>
            <a:b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Страну сохранили.</a:t>
            </a:r>
            <a:b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Врага победили.</a:t>
            </a:r>
            <a:b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 сердце при этом не надорвалось!</a:t>
            </a:r>
            <a:b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истории вечно – их имена,</a:t>
            </a:r>
            <a:b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Свершилось: закончилась, всё же, война…</a:t>
            </a:r>
            <a:b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 мир наступил,</a:t>
            </a:r>
            <a:b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Звонче:  « Слава труду!»</a:t>
            </a:r>
            <a:b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Для радости время – прогнали беду!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776" y="297522"/>
            <a:ext cx="8604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 1943 году был проведен Всесоюзный смотр художественной самодеятельности трудовых резервов.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2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620688"/>
            <a:ext cx="7344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Послевоенное время поставило свои задачи, и трудовые резервы живо и достойно отреагировали на их насущность.</a:t>
            </a:r>
          </a:p>
          <a:p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Трудно сейчас однозначно оценить те преобразования, которые проводились в стране: БАМ, объекты Западной Сибири.</a:t>
            </a:r>
          </a:p>
          <a:p>
            <a:r>
              <a:rPr lang="ru-RU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Дальнего Востока, нечерноземные зоны РСФСР. Однако одно можно сказать с достоверностью: Ребята из трудовых резервов проявили себя на них очень достойно – были в первых рядах и объявили собой пример добросовестного  и качественного отношения к порученному делу.</a:t>
            </a:r>
          </a:p>
        </p:txBody>
      </p:sp>
    </p:spTree>
  </p:cSld>
  <p:clrMapOvr>
    <a:masterClrMapping/>
  </p:clrMapOvr>
  <p:transition advTm="2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1660" y="1412776"/>
            <a:ext cx="61206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	*  *  *</a:t>
            </a:r>
          </a:p>
          <a:p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Даже взять один лишь БАМ – </a:t>
            </a:r>
          </a:p>
          <a:p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Хилым он не по зубам:</a:t>
            </a:r>
          </a:p>
          <a:p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Тут трескучие морозы,</a:t>
            </a:r>
          </a:p>
          <a:p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Никаких тут пап и мам.</a:t>
            </a:r>
          </a:p>
          <a:p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Летом гнус и комарье,</a:t>
            </a:r>
          </a:p>
          <a:p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Но уж коль взялись за дело – </a:t>
            </a:r>
          </a:p>
          <a:p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Позабыли про нытье</a:t>
            </a:r>
          </a:p>
          <a:p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 работа закипела.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7416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Такой трудовой подвиг был невозможен без хорошей физической подготовки. Спортивное общество «Трудовые резервы» было прекрасно оснащено стадионами, плавательными бассейнами, лыжными базами и учащиеся профтехучилищ имели возможность активно пользоваться этим спортивным богатством.</a:t>
            </a:r>
          </a:p>
          <a:p>
            <a:endParaRPr lang="ru-RU" sz="2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J:\Право\43d4ab96-5d15-4c6d-b4b3-84138e331f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933056"/>
            <a:ext cx="3960440" cy="2779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J:\Право\558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356992"/>
            <a:ext cx="281883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J:\Право\dd57d9b5920bc59f229b0474030ab1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356992"/>
            <a:ext cx="2294965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всю историю существования системы профессионально-технического образования выросла целая плеяда людей, ставших государственными деятелями (Черномырдин В.С.), учёными (Королёв С.П.), военачальниками (Астафьев А.Р.), Симонов К.С.) и многие другие.</a:t>
            </a:r>
            <a:endParaRPr lang="ru-RU" sz="24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Изабелла\Desktop\smi0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348880"/>
            <a:ext cx="261668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084168" y="5949280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Учёный Королёв С.П.</a:t>
            </a:r>
            <a:endParaRPr lang="ru-RU" sz="14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764" y="1052736"/>
            <a:ext cx="8820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72 года назад - 2 октября 1940 года</a:t>
            </a:r>
          </a:p>
          <a:p>
            <a:pPr algn="ctr"/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ыл </a:t>
            </a:r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принят Указ</a:t>
            </a:r>
            <a:b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"О государственных трудовых резервах"</a:t>
            </a:r>
            <a:endParaRPr lang="ru-RU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pic>
        <p:nvPicPr>
          <p:cNvPr id="5" name="Рисунок 4" descr="big6239image.jpg"/>
          <p:cNvPicPr>
            <a:picLocks noChangeAspect="1"/>
          </p:cNvPicPr>
          <p:nvPr/>
        </p:nvPicPr>
        <p:blipFill>
          <a:blip r:embed="rId2" cstate="print">
            <a:lum bright="-1000" contrast="-26000"/>
          </a:blip>
          <a:stretch>
            <a:fillRect/>
          </a:stretch>
        </p:blipFill>
        <p:spPr>
          <a:xfrm>
            <a:off x="3476870" y="4077072"/>
            <a:ext cx="2190261" cy="2204864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 spd="med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22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05064"/>
            <a:ext cx="1784987" cy="15841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 descr="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908720"/>
            <a:ext cx="2890201" cy="36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2636912"/>
            <a:ext cx="2209992" cy="3048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октябре-ноябре 1943 года состоялась выставка технического творчества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«Три года существования трудовых резервов»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Ничто не могло заглушить в сердце нового, светлого и здорового поколения стремления к творчеству.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J:\Право\ca3857727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882" y="2636913"/>
            <a:ext cx="5460622" cy="3024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ohval gramota ypr tryd rezervo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548680"/>
            <a:ext cx="4082094" cy="582181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2Lef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628800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Послевоенное время поставило свои задачи , и трудовые резервы живо и достойно отреагировали на их насущность.</a:t>
            </a: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60-е годы произошел переход к всеобщему среднему образованию,  и профессионально-техническое  образование тоже  претерпело 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реорганизацию.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2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64704"/>
            <a:ext cx="5670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 второй половины 50-х годов – освоение целинных  и залежных земель, стройки: БАМ, объекты Западной Сибири, Дальнего Востока, нечернозёмной зоны РСФСР.</a:t>
            </a:r>
            <a:endParaRPr lang="ru-RU" sz="24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I:\Право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468456" cy="45365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32040" y="1484784"/>
            <a:ext cx="37444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Однако одно можно сказать с достоверностью: ребята из трудовых резервов проявили себя на них очень достойно – были в первых рядах и являли собой  пример добросовестного и качественного отношения к порученному делу.</a:t>
            </a:r>
            <a:endParaRPr lang="ru-RU" sz="2400" dirty="0"/>
          </a:p>
        </p:txBody>
      </p:sp>
    </p:spTree>
  </p:cSld>
  <p:clrMapOvr>
    <a:masterClrMapping/>
  </p:clrMapOvr>
  <p:transition advTm="2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556792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Широкое распространение получили всесоюзные конкурсы профессионального мастерства. Изобретательство и рационализаторство, техническое творчество – всё это получило дальнейшее и очень бурное развитие среди учащихся. </a:t>
            </a:r>
            <a:endParaRPr lang="ru-RU" sz="32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76672"/>
            <a:ext cx="8676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Какой же на сегодня можно сделать позитивный вывод?</a:t>
            </a:r>
          </a:p>
          <a:p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1556792"/>
            <a:ext cx="70567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Сложившаяся система профтехобразования – это бесценнейшая сокровищница возможностей для творческой, активной и желающей практически участвовать в осуществлении своих идей молодёжи.</a:t>
            </a: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системе надлежит соответствовать этому устремлению. У системы трудовых резервов – огромные, невостребованные, не раскрытые ещё во всей полноте, но истинно неисчерпаемые возможности.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700808"/>
            <a:ext cx="6840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*  *  *</a:t>
            </a:r>
          </a:p>
          <a:p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Жизнь – продолжается!</a:t>
            </a:r>
            <a:b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Бесспорно – теория путь намечает </a:t>
            </a:r>
            <a:b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 искру зажжёт,   а  её воплотив , </a:t>
            </a:r>
            <a:b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Отраду на сердце любой получает,</a:t>
            </a:r>
            <a:b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Хоть ты – одиночка, а хоть - коллектив.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advTm="1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700808"/>
            <a:ext cx="7560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Простор для новаторских, смелых решений</a:t>
            </a:r>
            <a:br>
              <a:rPr lang="ru-RU" sz="28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Дерзайте, 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резервы,</a:t>
            </a:r>
          </a:p>
          <a:p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вами – народ.</a:t>
            </a:r>
            <a:br>
              <a:rPr lang="ru-RU" sz="28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Пусть каждый на месте своём будет первым!</a:t>
            </a:r>
            <a:br>
              <a:rPr lang="ru-RU" sz="28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 жизнь к процветанию приведёт!</a:t>
            </a:r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4547196"/>
      </p:ext>
    </p:extLst>
  </p:cSld>
  <p:clrMapOvr>
    <a:masterClrMapping/>
  </p:clrMapOvr>
  <p:transition advTm="1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01112" y="692696"/>
            <a:ext cx="56886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Презентацию подготовила </a:t>
            </a:r>
          </a:p>
          <a:p>
            <a:pPr algn="ctr"/>
            <a:endParaRPr lang="ru-RU" sz="280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Преподаватель </a:t>
            </a:r>
            <a:r>
              <a:rPr lang="ru-RU" sz="28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спецдисциплин</a:t>
            </a:r>
            <a:r>
              <a:rPr lang="ru-RU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Тягай </a:t>
            </a:r>
            <a:r>
              <a:rPr lang="ru-RU" sz="28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юдмила </a:t>
            </a:r>
            <a:r>
              <a:rPr lang="ru-RU" sz="28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ёдоровна</a:t>
            </a:r>
          </a:p>
          <a:p>
            <a:endParaRPr lang="ru-RU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tud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4869160"/>
            <a:ext cx="1979712" cy="148478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9762" y="476672"/>
            <a:ext cx="42844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	</a:t>
            </a:r>
            <a:r>
              <a:rPr lang="ru-RU" sz="40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Цели занятия: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3548" y="1180286"/>
            <a:ext cx="81369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Образовательная: "Знакомство учащихся с прошлым, настоящим и будущим профессионального образования»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Воспитательная: «Воспитание любви и преданности Родине, понимание учащимися военно-патриотической деятельности»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Развивающая: «Расширение знаний по истории профессионального образования, </a:t>
            </a:r>
            <a:r>
              <a:rPr lang="ru-RU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способствующее развитию творческой личности»</a:t>
            </a:r>
            <a:endParaRPr lang="ru-RU" sz="32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7" descr="150px-Vologda_PTO_museum_18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3568" y="4077072"/>
            <a:ext cx="1944216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75556" y="457854"/>
            <a:ext cx="7992888" cy="304698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 появлением Указа открылась новая страница в истории появления квалифицированной рабочей силы, </a:t>
            </a:r>
          </a:p>
          <a:p>
            <a:r>
              <a:rPr lang="ru-RU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новый этап в развитии профессионального образования, подготовке молодых квалифицированных рабочих. </a:t>
            </a:r>
            <a:endParaRPr lang="ru-RU" sz="32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484784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*  *  *</a:t>
            </a:r>
          </a:p>
          <a:p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Россия умельцев рождала без меры</a:t>
            </a:r>
            <a:b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Щедра на талантливый, смелый народ.                                                           Обилие сфер , где прослыл пионером                                                         Старатель, что корни отсюда ведёт. 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3212976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b="1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Блоху подковать или ниву взлелеять</a:t>
            </a:r>
            <a:b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Душа широка, а умелость легка.</a:t>
            </a:r>
            <a:b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Способен мечтать, но, мечтая, – и  делать</a:t>
            </a:r>
            <a:b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 сам воплотить совершенство в руках.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3265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Давайте окунёмся в историю и подойдём к этапу создания единой системы подготовки трудовых резервов постепенно.</a:t>
            </a:r>
          </a:p>
        </p:txBody>
      </p:sp>
    </p:spTree>
  </p:cSld>
  <p:clrMapOvr>
    <a:masterClrMapping/>
  </p:clrMapOvr>
  <p:transition advTm="2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38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08" y="188640"/>
            <a:ext cx="88569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началу прошлого века Россия подошла  преимущественно аграрной страной.</a:t>
            </a:r>
          </a:p>
          <a:p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1917 году  в общественном сознании населения нашей страны сложилась следующая  ситуация: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1700808"/>
            <a:ext cx="53285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*  *  *</a:t>
            </a:r>
            <a:endParaRPr lang="ru-RU" sz="24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 17 года трудовая рать народа</a:t>
            </a:r>
            <a:b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Проживала жизнь в тревоге:</a:t>
            </a:r>
            <a:b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Что опять обуть на ноги?</a:t>
            </a:r>
            <a:b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Чем исподнее прикрыть?</a:t>
            </a:r>
            <a:b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Чем детей своих кормить?</a:t>
            </a:r>
          </a:p>
          <a:p>
            <a: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Скучно, грустно, братцы, жить...</a:t>
            </a:r>
          </a:p>
          <a:p>
            <a: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Где же ум свой применить?</a:t>
            </a:r>
          </a:p>
          <a:p>
            <a: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Стало ясно, несомненно,</a:t>
            </a:r>
            <a:b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назрели перемены</a:t>
            </a:r>
            <a:b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Залп "Авроры" грянул"Да!"</a:t>
            </a:r>
            <a:b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Праву  </a:t>
            </a:r>
            <a: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вольного труда.</a:t>
            </a:r>
          </a:p>
          <a:p>
            <a:endParaRPr lang="ru-RU" sz="24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	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36712"/>
            <a:ext cx="47525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результате гражданской войны да и ряда  других причин в стране царили  разруха и  голод.</a:t>
            </a:r>
            <a:r>
              <a:rPr lang="en-US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Требовалось восстановить хозяйство и ликвидировать позорное положение в области грамотности:  безграмотность большей части населения была вопиющая.</a:t>
            </a:r>
            <a:b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А ведь новые перспективы требовали прежде всего – грамотных</a:t>
            </a:r>
            <a:r>
              <a:rPr lang="en-US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людей.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88640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С этого события и пошло развитие</a:t>
            </a:r>
            <a:endParaRPr lang="ru-RU" sz="2800" u="sng" dirty="0"/>
          </a:p>
        </p:txBody>
      </p:sp>
      <p:pic>
        <p:nvPicPr>
          <p:cNvPr id="2050" name="Picture 2" descr="J:\Право\3b2ba7e5a2029dd71b41cdb5c85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7" y="2420888"/>
            <a:ext cx="4032448" cy="294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8842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 свете этих требований были открыты при предприятиях школы фабрично-заводского ученичества (ФЗУ).</a:t>
            </a:r>
            <a:b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всей стране строились предприятия неразвитых прежде отраслей (тяжелая промышленность), а кадров для этих заводов не было.</a:t>
            </a:r>
            <a:endParaRPr lang="ru-RU" sz="24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2204864"/>
            <a:ext cx="48245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	   *  *  *</a:t>
            </a:r>
          </a:p>
          <a:p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не легче год от года.</a:t>
            </a:r>
            <a:b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Власть задумалась: «Забо-ота...</a:t>
            </a:r>
            <a:b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Строим фабрики, заводы,</a:t>
            </a:r>
          </a:p>
          <a:p>
            <a: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 кому на них работать?</a:t>
            </a:r>
            <a:b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Кто хозяин будет им -</a:t>
            </a:r>
            <a:b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Этим кузницам большим?»</a:t>
            </a:r>
            <a:b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Вспомнили о тех, кто в сёлах,-</a:t>
            </a:r>
            <a:b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Вот,  где множественна рать!</a:t>
            </a:r>
          </a:p>
          <a:p>
            <a: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Их и горожан решили взять и...     мобилизовать.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advTm="2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9832" y="1340768"/>
            <a:ext cx="4572000" cy="49552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	     *  *  *</a:t>
            </a:r>
          </a:p>
          <a:p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Страна </a:t>
            </a:r>
            <a: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гигантскими шагами</a:t>
            </a:r>
            <a:b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Свою наращивала мощь.</a:t>
            </a:r>
            <a:b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 ФЗО выпускниками</a:t>
            </a:r>
            <a:b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Смогло успешно ей </a:t>
            </a:r>
            <a:r>
              <a:rPr lang="ru-RU" sz="28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помочь</a:t>
            </a:r>
            <a: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Школ  было создано немало-</a:t>
            </a:r>
            <a:b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Ковало  кадры ФЗО…</a:t>
            </a:r>
            <a:b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Война всем планам помешала – </a:t>
            </a:r>
            <a:b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Не пощадила никого…</a:t>
            </a: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Но не сломила, не согнула,</a:t>
            </a:r>
            <a:b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 лишь оформила в кулак</a:t>
            </a:r>
            <a:b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Всю мощь, рождённую не всуе,</a:t>
            </a:r>
            <a:b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 стало так.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0185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так наша страна и подошла к моменту принятия Президиумом Верховного Совета СССР указа «О Государственных трудовых резервах» .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07472"/>
      </p:ext>
    </p:extLst>
  </p:cSld>
  <p:clrMapOvr>
    <a:masterClrMapping/>
  </p:clrMapOvr>
  <p:transition advTm="2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</p:bldLst>
  </p:timing>
</p:sld>
</file>

<file path=ppt/theme/theme1.xml><?xml version="1.0" encoding="utf-8"?>
<a:theme xmlns:a="http://schemas.openxmlformats.org/drawingml/2006/main" name="Техническ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894</TotalTime>
  <Words>794</Words>
  <Application>Microsoft Office PowerPoint</Application>
  <PresentationFormat>Экран (4:3)</PresentationFormat>
  <Paragraphs>101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Masha</dc:creator>
  <cp:lastModifiedBy>самсунг</cp:lastModifiedBy>
  <cp:revision>75</cp:revision>
  <dcterms:created xsi:type="dcterms:W3CDTF">2012-10-21T10:22:57Z</dcterms:created>
  <dcterms:modified xsi:type="dcterms:W3CDTF">2013-01-28T21:00:29Z</dcterms:modified>
</cp:coreProperties>
</file>