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60" r:id="rId4"/>
    <p:sldId id="261" r:id="rId5"/>
    <p:sldId id="262" r:id="rId6"/>
    <p:sldId id="259" r:id="rId7"/>
    <p:sldId id="264" r:id="rId8"/>
    <p:sldId id="265" r:id="rId9"/>
    <p:sldId id="266" r:id="rId10"/>
    <p:sldId id="263" r:id="rId11"/>
    <p:sldId id="268" r:id="rId12"/>
    <p:sldId id="269" r:id="rId13"/>
    <p:sldId id="270" r:id="rId14"/>
    <p:sldId id="271" r:id="rId15"/>
    <p:sldId id="267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79" r:id="rId29"/>
    <p:sldId id="287" r:id="rId30"/>
    <p:sldId id="288" r:id="rId31"/>
    <p:sldId id="289" r:id="rId32"/>
    <p:sldId id="286" r:id="rId33"/>
    <p:sldId id="291" r:id="rId34"/>
    <p:sldId id="290" r:id="rId35"/>
    <p:sldId id="293" r:id="rId36"/>
    <p:sldId id="294" r:id="rId37"/>
    <p:sldId id="295" r:id="rId38"/>
    <p:sldId id="296" r:id="rId39"/>
    <p:sldId id="297" r:id="rId40"/>
    <p:sldId id="298" r:id="rId41"/>
    <p:sldId id="300" r:id="rId42"/>
    <p:sldId id="299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A68FA3-C425-4D53-98AD-16D1139F10C7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C78F82-B20E-4FC5-8A29-186EFF4EC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23DF-719A-436B-A204-E0062C9F0CD3}" type="datetime1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0EF5-7758-4A30-A5C1-189E8FF99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67C1-E6D8-4E35-883B-1207B06CC72D}" type="datetime1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58F4-9162-43D6-ACED-555950E01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45FE-250B-4D77-B654-D0651EC76F10}" type="datetime1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E99D-0CB1-4BE0-9B7E-7CECD3837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C340-6637-4270-A71D-6B4F140C03B0}" type="datetime1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0A5C-0DAA-4452-B07E-740E15261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2336-2AE5-423D-A7BE-5C91BEE390D7}" type="datetime1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CDCB-65F1-438B-A37D-2FD832606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1C53-0A44-4A3F-B81F-E1B5B548CDBA}" type="datetime1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A0CF0-187E-4785-8194-72FED9649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07F8-898A-47EE-AD86-0D1D89855A52}" type="datetime1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757F-4A9D-4CE7-B28B-1E01447C9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3440-4508-47A6-991D-F96AD99997DB}" type="datetime1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3629D-47F4-4A4B-96B5-152A15DA0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F6A5-AA26-4EDA-A67C-615A68DF5776}" type="datetime1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0A364-1C88-4965-B24B-EF7D0AE06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BD1C-2B3A-4F79-B4D9-E381011866FE}" type="datetime1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72E8-A59F-48CF-94F4-F3EC67E4F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3764-E037-4D3D-9190-1A497B0DEF01}" type="datetime1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96A6D-BC10-427D-8815-490F47B4C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D50B9A-529F-4470-A495-C5C56DA551FE}" type="datetime1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576C8B-3F83-4A14-8DBC-9CB3181CB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sol/003/p_150.html" TargetMode="External"/><Relationship Id="rId7" Type="http://schemas.openxmlformats.org/officeDocument/2006/relationships/hyperlink" Target="http://go.mail.ru/search_images?rch" TargetMode="External"/><Relationship Id="rId2" Type="http://schemas.openxmlformats.org/officeDocument/2006/relationships/hyperlink" Target="http://go.mail.ru/search?mailru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rylov.lit-info.ru/review/krylov/006/513.htm" TargetMode="External"/><Relationship Id="rId5" Type="http://schemas.openxmlformats.org/officeDocument/2006/relationships/hyperlink" Target="http://www.java2phone.ru/logo/logofile" TargetMode="External"/><Relationship Id="rId4" Type="http://schemas.openxmlformats.org/officeDocument/2006/relationships/hyperlink" Target="http://go.mail.ru/search?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3" y="571480"/>
            <a:ext cx="7772400" cy="278608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Семейная конкурсная программа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«Наша дружная семья»</a:t>
            </a: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786190"/>
            <a:ext cx="4829164" cy="1752600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Составила: учитель начальных классов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МБОУ СОШ № 1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г.Завитинска Амурской области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Баланова Ирина Ивановна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Идентификатор 221 – 208 - 704</a:t>
            </a: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Дед,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бабка,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внучка  и Жучка.</a:t>
            </a:r>
          </a:p>
          <a:p>
            <a:pPr eaLnBrk="1" hangingPunct="1">
              <a:buFontTx/>
              <a:buNone/>
            </a:pPr>
            <a:endParaRPr lang="ru-RU" sz="4800" b="1" dirty="0" smtClean="0">
              <a:solidFill>
                <a:srgbClr val="FF3300"/>
              </a:solidFill>
            </a:endParaRPr>
          </a:p>
        </p:txBody>
      </p:sp>
      <p:pic>
        <p:nvPicPr>
          <p:cNvPr id="3" name="Рисунок 2" descr="Репка. Сказка с картинками."/>
          <p:cNvPicPr/>
          <p:nvPr/>
        </p:nvPicPr>
        <p:blipFill>
          <a:blip r:embed="rId2" cstate="print"/>
          <a:srcRect b="13320"/>
          <a:stretch>
            <a:fillRect/>
          </a:stretch>
        </p:blipFill>
        <p:spPr bwMode="auto">
          <a:xfrm>
            <a:off x="500034" y="357166"/>
            <a:ext cx="4286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3887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</a:p>
          <a:p>
            <a:pPr algn="ctr" eaLnBrk="1" hangingPunct="1">
              <a:buFontTx/>
              <a:buNone/>
            </a:pP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только для детей</a:t>
            </a:r>
          </a:p>
        </p:txBody>
      </p:sp>
      <p:pic>
        <p:nvPicPr>
          <p:cNvPr id="2" name="Picture 4" descr="KIDS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560763"/>
            <a:ext cx="417671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5721350"/>
          </a:xfrm>
        </p:spPr>
        <p:txBody>
          <a:bodyPr/>
          <a:lstStyle/>
          <a:p>
            <a:pPr marL="609600" indent="-609600" algn="ctr" eaLnBrk="1" hangingPunct="1">
              <a:buFontTx/>
              <a:buAutoNum type="arabicPeriod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Болтик.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Шуруп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Гвоздик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Хвостик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2900" b="1" dirty="0" smtClean="0">
                <a:solidFill>
                  <a:srgbClr val="FF3300"/>
                </a:solidFill>
              </a:rPr>
              <a:t>Гвоздик</a:t>
            </a:r>
          </a:p>
        </p:txBody>
      </p:sp>
      <p:pic>
        <p:nvPicPr>
          <p:cNvPr id="3" name="Рисунок 2" descr="Широкоформатные обои Гвоздь, Гвоздь сидит"/>
          <p:cNvPicPr/>
          <p:nvPr/>
        </p:nvPicPr>
        <p:blipFill>
          <a:blip r:embed="rId2" cstate="print"/>
          <a:srcRect l="47461" t="10286"/>
          <a:stretch>
            <a:fillRect/>
          </a:stretch>
        </p:blipFill>
        <p:spPr bwMode="auto">
          <a:xfrm>
            <a:off x="2928926" y="3000372"/>
            <a:ext cx="31210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1.Бабушка.</a:t>
            </a:r>
          </a:p>
          <a:p>
            <a:pPr eaLnBrk="1" hangingPunct="1">
              <a:buFontTx/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Жена.</a:t>
            </a:r>
          </a:p>
          <a:p>
            <a:pPr eaLnBrk="1" hangingPunct="1">
              <a:buFontTx/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Слон.</a:t>
            </a:r>
          </a:p>
          <a:p>
            <a:pPr eaLnBrk="1" hangingPunct="1">
              <a:buFontTx/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Инспектор.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5F6A5-AA26-4EDA-A67C-615A68DF5776}" type="datetime1">
              <a:rPr lang="ru-RU" smtClean="0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0A364-1C88-4965-B24B-EF7D0AE0666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6866" name="Picture 2" descr="слон, анимаш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00372"/>
            <a:ext cx="1881194" cy="2351493"/>
          </a:xfrm>
          <a:prstGeom prst="rect">
            <a:avLst/>
          </a:prstGeom>
          <a:noFill/>
        </p:spPr>
      </p:pic>
      <p:pic>
        <p:nvPicPr>
          <p:cNvPr id="36868" name="Picture 4" descr="идущий слон, анима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2792711" cy="2413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Шерсти клок.</a:t>
            </a:r>
          </a:p>
          <a:p>
            <a:pPr marL="609600" indent="-609600" eaLnBrk="1" hangingPunct="1">
              <a:buFontTx/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2. Рожки да ножки.</a:t>
            </a:r>
          </a:p>
          <a:p>
            <a:pPr marL="609600" indent="-609600" eaLnBrk="1" hangingPunct="1">
              <a:buFontTx/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3. Уши да хвост.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946525"/>
          </a:xfrm>
        </p:spPr>
        <p:txBody>
          <a:bodyPr/>
          <a:lstStyle/>
          <a:p>
            <a:pPr eaLnBrk="1" hangingPunct="1"/>
            <a:r>
              <a:rPr lang="ru-RU" sz="9600" b="1" dirty="0" smtClean="0">
                <a:solidFill>
                  <a:srgbClr val="FF3300"/>
                </a:solidFill>
              </a:rPr>
              <a:t>Рожки</a:t>
            </a:r>
            <a:br>
              <a:rPr lang="ru-RU" sz="9600" b="1" dirty="0" smtClean="0">
                <a:solidFill>
                  <a:srgbClr val="FF3300"/>
                </a:solidFill>
              </a:rPr>
            </a:br>
            <a:r>
              <a:rPr lang="ru-RU" sz="9600" b="1" dirty="0" smtClean="0">
                <a:solidFill>
                  <a:srgbClr val="FF3300"/>
                </a:solidFill>
              </a:rPr>
              <a:t> да ножки.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Фиолетового.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Голубого.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Жёлтого.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06887"/>
          </a:xfrm>
        </p:spPr>
        <p:txBody>
          <a:bodyPr/>
          <a:lstStyle/>
          <a:p>
            <a:pPr eaLnBrk="1" hangingPunct="1"/>
            <a:r>
              <a:rPr lang="ru-RU" sz="14200" dirty="0" smtClean="0">
                <a:solidFill>
                  <a:srgbClr val="CCCC00"/>
                </a:solidFill>
              </a:rPr>
              <a:t>Жёлтого.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46085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4200" b="1" dirty="0" smtClean="0">
                <a:solidFill>
                  <a:srgbClr val="C00000"/>
                </a:solidFill>
              </a:rPr>
              <a:t>I </a:t>
            </a:r>
            <a:endParaRPr lang="ru-RU" sz="14200" b="1" dirty="0" smtClean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4200" b="1" dirty="0" smtClean="0">
                <a:solidFill>
                  <a:srgbClr val="C00000"/>
                </a:solidFill>
              </a:rPr>
              <a:t>тур</a:t>
            </a:r>
          </a:p>
        </p:txBody>
      </p:sp>
      <p:pic>
        <p:nvPicPr>
          <p:cNvPr id="2" name="Picture 4" descr="B_Fly0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2519362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Великом Устюге.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Лапландии.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Антарктиде.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холодильнике.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4400552" cy="3313112"/>
          </a:xfrm>
        </p:spPr>
        <p:txBody>
          <a:bodyPr/>
          <a:lstStyle/>
          <a:p>
            <a:pPr algn="l" eaLnBrk="1" hangingPunct="1"/>
            <a:r>
              <a:rPr lang="ru-RU" sz="7200" b="1" dirty="0" smtClean="0">
                <a:solidFill>
                  <a:srgbClr val="FF3300"/>
                </a:solidFill>
              </a:rPr>
              <a:t>В</a:t>
            </a:r>
            <a:br>
              <a:rPr lang="ru-RU" sz="7200" b="1" dirty="0" smtClean="0">
                <a:solidFill>
                  <a:srgbClr val="FF3300"/>
                </a:solidFill>
              </a:rPr>
            </a:br>
            <a:r>
              <a:rPr lang="ru-RU" sz="7200" b="1" dirty="0" smtClean="0">
                <a:solidFill>
                  <a:srgbClr val="FF3300"/>
                </a:solidFill>
              </a:rPr>
              <a:t> Великом </a:t>
            </a:r>
            <a:br>
              <a:rPr lang="ru-RU" sz="7200" b="1" dirty="0" smtClean="0">
                <a:solidFill>
                  <a:srgbClr val="FF3300"/>
                </a:solidFill>
              </a:rPr>
            </a:br>
            <a:r>
              <a:rPr lang="ru-RU" sz="7200" b="1" dirty="0" smtClean="0">
                <a:solidFill>
                  <a:srgbClr val="FF3300"/>
                </a:solidFill>
              </a:rPr>
              <a:t>Устюге</a:t>
            </a:r>
          </a:p>
        </p:txBody>
      </p:sp>
      <p:pic>
        <p:nvPicPr>
          <p:cNvPr id="3" name="Picture 8" descr="новые красивые Анимашки, анимационные картинки Дед Мороз, анимированные картинки Дед Мороз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57232"/>
            <a:ext cx="428625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802062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b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взрослых</a:t>
            </a:r>
          </a:p>
        </p:txBody>
      </p:sp>
      <p:pic>
        <p:nvPicPr>
          <p:cNvPr id="23555" name="Picture 4" descr="учительниц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911600"/>
            <a:ext cx="30241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Альфа.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Бета.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Зю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Гамма.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900" b="1" smtClean="0">
                <a:solidFill>
                  <a:srgbClr val="CC3300"/>
                </a:solidFill>
              </a:rPr>
              <a:t>ЗЮ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облаками.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поворотом.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бугром.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туманами.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05"/>
            <a:ext cx="8229600" cy="192882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9600" b="1" dirty="0" smtClean="0">
                <a:solidFill>
                  <a:srgbClr val="CC3300"/>
                </a:solidFill>
              </a:rPr>
              <a:t>За туманами.</a:t>
            </a:r>
          </a:p>
        </p:txBody>
      </p:sp>
      <p:pic>
        <p:nvPicPr>
          <p:cNvPr id="48130" name="Picture 2" descr="лес, дерево, тум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072494" cy="4837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Журавли.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Грачи.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Лебеди.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5F6A5-AA26-4EDA-A67C-615A68DF5776}" type="datetime1">
              <a:rPr lang="ru-RU" smtClean="0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0A364-1C88-4965-B24B-EF7D0AE0666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45131" y="4071942"/>
            <a:ext cx="4053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9600" b="1" dirty="0" smtClean="0">
                <a:solidFill>
                  <a:srgbClr val="0070C0"/>
                </a:solidFill>
              </a:rPr>
              <a:t>Грачи.</a:t>
            </a:r>
          </a:p>
        </p:txBody>
      </p:sp>
      <p:pic>
        <p:nvPicPr>
          <p:cNvPr id="53252" name="Picture 4" descr="http://minimultik.ru/gallery/44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28604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Атомный.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Космический.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Информационный.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Возрождения.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Одуванчик</a:t>
            </a:r>
          </a:p>
          <a:p>
            <a:pPr eaLnBrk="1" hangingPunct="1">
              <a:buFontTx/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Сирень</a:t>
            </a:r>
          </a:p>
          <a:p>
            <a:pPr eaLnBrk="1" hangingPunct="1">
              <a:buFontTx/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Ромашка</a:t>
            </a:r>
          </a:p>
          <a:p>
            <a:pPr eaLnBrk="1" hangingPunct="1">
              <a:buFontTx/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Астра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8800" b="1" smtClean="0">
                <a:solidFill>
                  <a:srgbClr val="CC3300"/>
                </a:solidFill>
              </a:rPr>
              <a:t>Возрождения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Пресняков.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Ленин.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Маяковский.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Путин.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14884"/>
            <a:ext cx="7615262" cy="150019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1700" b="1" dirty="0" smtClean="0">
                <a:solidFill>
                  <a:srgbClr val="0070C0"/>
                </a:solidFill>
              </a:rPr>
              <a:t>Ленин</a:t>
            </a:r>
          </a:p>
        </p:txBody>
      </p:sp>
      <p:pic>
        <p:nvPicPr>
          <p:cNvPr id="56324" name="Picture 4" descr="http://www.starinism.ru/published/publicdata/STARINISMSHOP/attachments/SC/products_pictures/prt0102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2852"/>
            <a:ext cx="3339105" cy="5072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8800" b="1" dirty="0" smtClean="0">
                <a:solidFill>
                  <a:schemeClr val="accent2"/>
                </a:solidFill>
              </a:rPr>
              <a:t>IV </a:t>
            </a:r>
            <a:r>
              <a:rPr lang="ru-RU" sz="8800" b="1" dirty="0" smtClean="0">
                <a:solidFill>
                  <a:schemeClr val="accent2"/>
                </a:solidFill>
              </a:rPr>
              <a:t>тур</a:t>
            </a:r>
          </a:p>
          <a:p>
            <a:pPr algn="ctr" eaLnBrk="1" hangingPunct="1">
              <a:buFontTx/>
              <a:buNone/>
            </a:pPr>
            <a:r>
              <a:rPr lang="ru-RU" sz="8800" b="1" dirty="0" smtClean="0">
                <a:solidFill>
                  <a:schemeClr val="accent2"/>
                </a:solidFill>
              </a:rPr>
              <a:t>Из какой басни?</a:t>
            </a:r>
          </a:p>
        </p:txBody>
      </p:sp>
      <p:pic>
        <p:nvPicPr>
          <p:cNvPr id="3" name="Picture 6" descr="C:\Documents and Settings\В. П. Павлова\Рабочий стол\конкурсы\до 31 авг. мульти медиа в обр.конкурс фестиваль\чтение\крылов\с инт\моё\фото\5300083.jpg"/>
          <p:cNvPicPr>
            <a:picLocks noChangeAspect="1" noChangeArrowheads="1"/>
          </p:cNvPicPr>
          <p:nvPr/>
        </p:nvPicPr>
        <p:blipFill>
          <a:blip r:embed="rId2" cstate="print"/>
          <a:srcRect l="15120" r="16841" b="-616"/>
          <a:stretch>
            <a:fillRect/>
          </a:stretch>
        </p:blipFill>
        <p:spPr bwMode="auto">
          <a:xfrm>
            <a:off x="3286116" y="3214686"/>
            <a:ext cx="2457442" cy="336760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5F6A5-AA26-4EDA-A67C-615A68DF5776}" type="datetime1">
              <a:rPr lang="ru-RU" smtClean="0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0A364-1C88-4965-B24B-EF7D0AE0666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9" name="Picture 4" descr="C:\Documents and Settings\В. П. Павлова\Рабочий стол\конкурсы\до 31 авг. мульти медиа в обр.конкурс фестиваль\чтение\крылов\с инт\моё\фото\0003-003-Strekoza.jpg"/>
          <p:cNvPicPr>
            <a:picLocks noChangeAspect="1" noChangeArrowheads="1"/>
          </p:cNvPicPr>
          <p:nvPr/>
        </p:nvPicPr>
        <p:blipFill>
          <a:blip r:embed="rId2" cstate="print"/>
          <a:srcRect l="11668" t="2402" r="26382" b="38268"/>
          <a:stretch>
            <a:fillRect/>
          </a:stretch>
        </p:blipFill>
        <p:spPr bwMode="auto">
          <a:xfrm>
            <a:off x="357158" y="500042"/>
            <a:ext cx="4429125" cy="3429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0" name="Picture 5" descr="C:\Documents and Settings\В. П. Павлова\Рабочий стол\конкурсы\до 31 авг. мульти медиа в обр.конкурс фестиваль\чтение\крылов\с инт\моё\фото\112.jpg"/>
          <p:cNvPicPr>
            <a:picLocks noChangeAspect="1" noChangeArrowheads="1"/>
          </p:cNvPicPr>
          <p:nvPr/>
        </p:nvPicPr>
        <p:blipFill>
          <a:blip r:embed="rId3" cstate="print"/>
          <a:srcRect l="13106" t="3197" r="14595" b="15288"/>
          <a:stretch>
            <a:fillRect/>
          </a:stretch>
        </p:blipFill>
        <p:spPr bwMode="auto">
          <a:xfrm>
            <a:off x="4714876" y="3071810"/>
            <a:ext cx="4248150" cy="345598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14942" y="2000240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И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5F6A5-AA26-4EDA-A67C-615A68DF5776}" type="datetime1">
              <a:rPr lang="ru-RU" smtClean="0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0A364-1C88-4965-B24B-EF7D0AE06661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4" name="Picture 11" descr="C:\Documents and Settings\В. П. Павлова\Рабочий стол\конкурсы\до 31 авг. мульти медиа в обр.конкурс фестиваль\чтение\крылов\с инт\моё\фото\08547-ad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42984"/>
            <a:ext cx="4032250" cy="5010150"/>
          </a:xfrm>
          <a:prstGeom prst="rect">
            <a:avLst/>
          </a:prstGeom>
          <a:noFill/>
          <a:ln w="317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5F6A5-AA26-4EDA-A67C-615A68DF5776}" type="datetime1">
              <a:rPr lang="ru-RU" smtClean="0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0A364-1C88-4965-B24B-EF7D0AE06661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63490" name="Picture 2" descr="http://ocka3ke.ru/sites/default/files/styles/large_tale/public/slon_i_mosk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8604"/>
            <a:ext cx="4089052" cy="589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5F6A5-AA26-4EDA-A67C-615A68DF5776}" type="datetime1">
              <a:rPr lang="ru-RU" smtClean="0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0A364-1C88-4965-B24B-EF7D0AE0666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65538" name="Picture 2" descr="Файл:Chi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217" y="1000108"/>
            <a:ext cx="747080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5F6A5-AA26-4EDA-A67C-615A68DF5776}" type="datetime1">
              <a:rPr lang="ru-RU" smtClean="0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0A364-1C88-4965-B24B-EF7D0AE06661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66562" name="Picture 2" descr="http://go2.imgsmail.ru/imgpreview?key=http%3A//macroclub.ru/gallery/data/768/IMG%5F3877%5F.JPG&amp;mb=imgdb_preview_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2057400" cy="1762126"/>
          </a:xfrm>
          <a:prstGeom prst="rect">
            <a:avLst/>
          </a:prstGeom>
          <a:noFill/>
        </p:spPr>
      </p:pic>
      <p:pic>
        <p:nvPicPr>
          <p:cNvPr id="66564" name="Picture 4" descr="http://go1.imgsmail.ru/imgpreview?key=http%3A//3d-wares.com/netcat%5Ffiles/139/172/055%5Firon%5Fphilips%5Fb.jpg&amp;mb=imgdb_preview_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500174"/>
            <a:ext cx="2200275" cy="1647825"/>
          </a:xfrm>
          <a:prstGeom prst="rect">
            <a:avLst/>
          </a:prstGeom>
          <a:noFill/>
        </p:spPr>
      </p:pic>
      <p:pic>
        <p:nvPicPr>
          <p:cNvPr id="66566" name="Picture 6" descr="http://go2.imgsmail.ru/imgpreview?key=http%3A//zhurnal.lib.ru/img/c/chuksin%5Fn%5Fj/thaw%5Fstreams/ths%5F18.jpg&amp;mb=imgdb_preview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85992"/>
            <a:ext cx="2200275" cy="1647825"/>
          </a:xfrm>
          <a:prstGeom prst="rect">
            <a:avLst/>
          </a:prstGeom>
          <a:noFill/>
        </p:spPr>
      </p:pic>
      <p:pic>
        <p:nvPicPr>
          <p:cNvPr id="66568" name="Picture 8" descr="http://go1.imgsmail.ru/imgpreview?key=http%3A//i.pbase.com/o6/44/897144/1/108983973.mpfUFam7.IMG%5F3494.jpg&amp;mb=imgdb_preview_1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571876"/>
            <a:ext cx="1647825" cy="2200275"/>
          </a:xfrm>
          <a:prstGeom prst="rect">
            <a:avLst/>
          </a:prstGeom>
          <a:noFill/>
        </p:spPr>
      </p:pic>
      <p:pic>
        <p:nvPicPr>
          <p:cNvPr id="66570" name="Picture 10" descr="http://go2.imgsmail.ru/imgpreview?key=http%3A//sedlo-orlovskaya.ru/images/articles/oficerskoe-sedlo/59712306.jpg&amp;mb=imgdb_preview_1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000504"/>
            <a:ext cx="2200275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5F6A5-AA26-4EDA-A67C-615A68DF5776}" type="datetime1">
              <a:rPr lang="ru-RU" smtClean="0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0A364-1C88-4965-B24B-EF7D0AE06661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67586" name="Picture 2" descr="http://go2.imgsmail.ru/imgpreview?key=http%3A//interier-nn.ru/image/plitka/beryoza%5Fceramica/retro%5Fbambuk/decor2.jpeg&amp;mb=imgdb_preview_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71744"/>
            <a:ext cx="1609725" cy="2257426"/>
          </a:xfrm>
          <a:prstGeom prst="rect">
            <a:avLst/>
          </a:prstGeom>
          <a:noFill/>
        </p:spPr>
      </p:pic>
      <p:pic>
        <p:nvPicPr>
          <p:cNvPr id="5" name="Picture 14" descr="http://go1.imgsmail.ru/imgpreview?key=http%3A//www.shapka-shop.ru/files/catalog/item347-4e5b4aa43803a.jpg&amp;mb=imgdb_preview_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43116"/>
            <a:ext cx="1762125" cy="2057401"/>
          </a:xfrm>
          <a:prstGeom prst="rect">
            <a:avLst/>
          </a:prstGeom>
          <a:noFill/>
        </p:spPr>
      </p:pic>
      <p:pic>
        <p:nvPicPr>
          <p:cNvPr id="6" name="Picture 12" descr="http://go2.imgsmail.ru/imgpreview?key=http%3A//wallpage.ru/imgbig/wallpapers%5F55833.jpg&amp;mb=imgdb_preview_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85794"/>
            <a:ext cx="2133600" cy="1704976"/>
          </a:xfrm>
          <a:prstGeom prst="rect">
            <a:avLst/>
          </a:prstGeom>
          <a:noFill/>
        </p:spPr>
      </p:pic>
      <p:pic>
        <p:nvPicPr>
          <p:cNvPr id="67588" name="Picture 4" descr="http://go3.imgsmail.ru/imgpreview?key=http%3A//melbourneguide.ru/etudnik/pictures/gum%5Ftree1.jpg&amp;mb=imgdb_preview_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357694"/>
            <a:ext cx="2200275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go.mail.ru/imgpreview?key=http%3A//oblepiha.com/uploads/posts/2010-04/1270649945%5Fb3.jpg&amp;mb=imgdb_preview_83&amp;q=90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42984"/>
            <a:ext cx="1785950" cy="2790547"/>
          </a:xfrm>
          <a:prstGeom prst="rect">
            <a:avLst/>
          </a:prstGeom>
          <a:noFill/>
        </p:spPr>
      </p:pic>
      <p:pic>
        <p:nvPicPr>
          <p:cNvPr id="4103" name="Picture 7" descr="http://go.mail.ru/imgpreview?key=http%3A//www.tsvetochki.com/userfiles/5%282%29.jpg&amp;mb=imgdb_preview_65&amp;q=90&amp;w=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131116" cy="1643074"/>
          </a:xfrm>
          <a:prstGeom prst="rect">
            <a:avLst/>
          </a:prstGeom>
          <a:noFill/>
        </p:spPr>
      </p:pic>
      <p:pic>
        <p:nvPicPr>
          <p:cNvPr id="4105" name="Picture 9" descr="http://go.mail.ru/imgpreview?key=http%3A//sazhaemsad.ru/wp-content/uploads/2011/05/siringa.jpg&amp;mb=imgdb_preview_8&amp;q=90&amp;w=1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143248"/>
            <a:ext cx="2297446" cy="1714512"/>
          </a:xfrm>
          <a:prstGeom prst="rect">
            <a:avLst/>
          </a:prstGeom>
          <a:noFill/>
        </p:spPr>
      </p:pic>
      <p:pic>
        <p:nvPicPr>
          <p:cNvPr id="4107" name="Picture 11" descr="D:\Мои документы\Downloads\flowers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572008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5F6A5-AA26-4EDA-A67C-615A68DF5776}" type="datetime1">
              <a:rPr lang="ru-RU" smtClean="0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0A364-1C88-4965-B24B-EF7D0AE06661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68612" name="Picture 4" descr="http://go2.imgsmail.ru/imgpreview?key=http%3A//agroprominvest.ru/files/Production/coloma.jpg&amp;mb=imgdb_preview_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257" y="1428736"/>
            <a:ext cx="4006309" cy="3000396"/>
          </a:xfrm>
          <a:prstGeom prst="rect">
            <a:avLst/>
          </a:prstGeom>
          <a:noFill/>
        </p:spPr>
      </p:pic>
      <p:pic>
        <p:nvPicPr>
          <p:cNvPr id="68614" name="Picture 6" descr="http://go1.imgsmail.ru/imgpreview?key=http%3A//agro-r.ru/d/53238/d/122242603%5F7.jpg&amp;mb=imgdb_preview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926" y="1428736"/>
            <a:ext cx="4006309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485776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Солома                                                          Сено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b="1" smtClean="0">
                <a:solidFill>
                  <a:srgbClr val="669900"/>
                </a:solidFill>
              </a:rPr>
              <a:t>VI</a:t>
            </a:r>
            <a:r>
              <a:rPr lang="ru-RU" sz="6600" b="1" smtClean="0">
                <a:solidFill>
                  <a:srgbClr val="669900"/>
                </a:solidFill>
              </a:rPr>
              <a:t> тур</a:t>
            </a:r>
          </a:p>
          <a:p>
            <a:pPr algn="ctr" eaLnBrk="1" hangingPunct="1">
              <a:buFontTx/>
              <a:buNone/>
            </a:pPr>
            <a:endParaRPr lang="ru-RU" sz="6600" b="1" smtClean="0">
              <a:solidFill>
                <a:srgbClr val="6699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6600" b="1" smtClean="0">
                <a:solidFill>
                  <a:srgbClr val="669900"/>
                </a:solidFill>
              </a:rPr>
              <a:t>Песенные загадки.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5F6A5-AA26-4EDA-A67C-615A68DF5776}" type="datetime1">
              <a:rPr lang="ru-RU" smtClean="0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0A364-1C88-4965-B24B-EF7D0AE06661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4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39060"/>
            <a:ext cx="2313011" cy="338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_Fly0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836613"/>
            <a:ext cx="23764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9600" b="1" smtClean="0">
                <a:solidFill>
                  <a:srgbClr val="CC3300"/>
                </a:solidFill>
              </a:rPr>
              <a:t>VII</a:t>
            </a:r>
            <a:r>
              <a:rPr lang="ru-RU" sz="9600" b="1" smtClean="0">
                <a:solidFill>
                  <a:srgbClr val="CC3300"/>
                </a:solidFill>
              </a:rPr>
              <a:t> тур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какой пословице?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9600" b="1" smtClean="0">
                <a:solidFill>
                  <a:srgbClr val="CC3300"/>
                </a:solidFill>
              </a:rPr>
              <a:t>Свинья везде грязь      найдёт.</a:t>
            </a:r>
          </a:p>
        </p:txBody>
      </p:sp>
      <p:pic>
        <p:nvPicPr>
          <p:cNvPr id="2" name="Picture 7" descr="81058c63f9eb4169a00d13bdc24745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3643313"/>
            <a:ext cx="32893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Чёрного кобеля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 не отмоешь добела</a:t>
            </a:r>
            <a:r>
              <a:rPr lang="ru-RU" sz="8800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 descr="анимация соба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857628"/>
            <a:ext cx="2809868" cy="280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800" b="1" smtClean="0">
                <a:solidFill>
                  <a:srgbClr val="CC3300"/>
                </a:solidFill>
              </a:rPr>
              <a:t>С паршивой овцы хоть шерсти клок.</a:t>
            </a:r>
          </a:p>
        </p:txBody>
      </p:sp>
      <p:pic>
        <p:nvPicPr>
          <p:cNvPr id="69636" name="Picture 4" descr="Овца"/>
          <p:cNvPicPr>
            <a:picLocks noChangeAspect="1" noChangeArrowheads="1"/>
          </p:cNvPicPr>
          <p:nvPr/>
        </p:nvPicPr>
        <p:blipFill>
          <a:blip r:embed="rId2" cstate="print"/>
          <a:srcRect r="1666" b="28783"/>
          <a:stretch>
            <a:fillRect/>
          </a:stretch>
        </p:blipFill>
        <p:spPr bwMode="auto">
          <a:xfrm>
            <a:off x="4500562" y="4286256"/>
            <a:ext cx="421484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7200" b="1" smtClean="0"/>
              <a:t>Заставь дурака богу молиться, он и лоб расшибёт.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7200" b="1" dirty="0" smtClean="0">
                <a:solidFill>
                  <a:srgbClr val="CC3300"/>
                </a:solidFill>
              </a:rPr>
              <a:t>Яблоко от яблони недалеко падает</a:t>
            </a:r>
            <a:r>
              <a:rPr lang="ru-RU" sz="8000" b="1" dirty="0" smtClean="0">
                <a:solidFill>
                  <a:srgbClr val="CC3300"/>
                </a:solidFill>
              </a:rPr>
              <a:t>.</a:t>
            </a:r>
          </a:p>
        </p:txBody>
      </p:sp>
      <p:pic>
        <p:nvPicPr>
          <p:cNvPr id="2" name="Picture 26" descr="depositphotos_2915310-Apple-tree-at-different-seasons"/>
          <p:cNvPicPr>
            <a:picLocks noChangeAspect="1" noChangeArrowheads="1"/>
          </p:cNvPicPr>
          <p:nvPr/>
        </p:nvPicPr>
        <p:blipFill>
          <a:blip r:embed="rId2" cstate="print"/>
          <a:srcRect l="4550" t="52344" r="51820" b="4688"/>
          <a:stretch>
            <a:fillRect/>
          </a:stretch>
        </p:blipFill>
        <p:spPr bwMode="auto">
          <a:xfrm>
            <a:off x="5715008" y="2561539"/>
            <a:ext cx="3008311" cy="386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2" descr="Golden-Apple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14818"/>
            <a:ext cx="736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2" descr="Golden-Apple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000504"/>
            <a:ext cx="736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2" descr="Golden-Apple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143248"/>
            <a:ext cx="736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Golden-Apple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714752"/>
            <a:ext cx="736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Golden-Apple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286124"/>
            <a:ext cx="736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Golden-Apple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286256"/>
            <a:ext cx="736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01758E-7 C -0.03334 0.14107 -0.06667 0.28215 -0.08073 0.34112 C -0.0948 0.40009 -0.08421 0.35083 -0.0849 0.35407 " pathEditMode="relative" ptsTypes="aaA">
                                      <p:cBhvr>
                                        <p:cTn id="12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0600" b="1" smtClean="0">
                <a:solidFill>
                  <a:srgbClr val="CC3300"/>
                </a:solidFill>
              </a:rPr>
              <a:t>Молодцы!</a:t>
            </a:r>
          </a:p>
        </p:txBody>
      </p:sp>
      <p:pic>
        <p:nvPicPr>
          <p:cNvPr id="2" name="Picture 4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33375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429000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KIDS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573463"/>
            <a:ext cx="417671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609600" indent="-609600" algn="ctr" eaLnBrk="1" hangingPunct="1">
              <a:buFontTx/>
              <a:buAutoNum type="arabicPeriod"/>
            </a:pPr>
            <a:r>
              <a:rPr lang="ru-RU" sz="7200" b="1" dirty="0" smtClean="0">
                <a:solidFill>
                  <a:srgbClr val="00B050"/>
                </a:solidFill>
              </a:rPr>
              <a:t>Зелёный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sz="7200" b="1" dirty="0" smtClean="0">
                <a:solidFill>
                  <a:srgbClr val="FFFF00"/>
                </a:solidFill>
              </a:rPr>
              <a:t>Жёлтый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sz="7200" b="1" dirty="0" smtClean="0">
                <a:solidFill>
                  <a:srgbClr val="0070C0"/>
                </a:solidFill>
              </a:rPr>
              <a:t>Голубой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sz="7200" b="1" dirty="0" smtClean="0">
                <a:solidFill>
                  <a:srgbClr val="C00000"/>
                </a:solidFill>
              </a:rPr>
              <a:t>Красный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3429024"/>
          </a:xfrm>
        </p:spPr>
        <p:txBody>
          <a:bodyPr/>
          <a:lstStyle/>
          <a:p>
            <a:pPr lvl="0" algn="l"/>
            <a:r>
              <a:rPr lang="ru-RU" sz="4000" b="1" i="1" dirty="0" smtClean="0"/>
              <a:t> </a:t>
            </a:r>
            <a:r>
              <a:rPr lang="ru-RU" sz="4000" b="1" i="1" dirty="0" smtClean="0"/>
              <a:t>ИНТЕРНЕТ  - РЕСУРСЫ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800" dirty="0" smtClean="0"/>
              <a:t>1. </a:t>
            </a:r>
            <a:r>
              <a:rPr lang="ru-RU" sz="2800" u="sng" dirty="0" smtClean="0">
                <a:hlinkClick r:id="rId2"/>
              </a:rPr>
              <a:t>http://go.mail.ru/search?mailru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</a:t>
            </a:r>
            <a:r>
              <a:rPr lang="ru-RU" sz="2800" u="sng" dirty="0" smtClean="0">
                <a:hlinkClick r:id="rId3"/>
              </a:rPr>
              <a:t>l</a:t>
            </a:r>
            <a:r>
              <a:rPr lang="ru-RU" sz="2800" u="sng" dirty="0" smtClean="0">
                <a:hlinkClick r:id="rId4"/>
              </a:rPr>
              <a:t>http://</a:t>
            </a:r>
            <a:r>
              <a:rPr lang="ru-RU" sz="2800" u="sng" dirty="0" err="1" smtClean="0">
                <a:hlinkClick r:id="rId4"/>
              </a:rPr>
              <a:t>go.mail.ru</a:t>
            </a:r>
            <a:r>
              <a:rPr lang="ru-RU" sz="2800" u="sng" dirty="0" smtClean="0">
                <a:hlinkClick r:id="rId4"/>
              </a:rPr>
              <a:t>/</a:t>
            </a:r>
            <a:r>
              <a:rPr lang="ru-RU" sz="2800" u="sng" dirty="0" err="1" smtClean="0">
                <a:hlinkClick r:id="rId4"/>
              </a:rPr>
              <a:t>search</a:t>
            </a:r>
            <a:r>
              <a:rPr lang="ru-RU" sz="2800" u="sng" dirty="0" smtClean="0">
                <a:hlinkClick r:id="rId4"/>
              </a:rPr>
              <a:t>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</a:t>
            </a:r>
            <a:r>
              <a:rPr lang="ru-RU" sz="2800" u="sng" dirty="0" smtClean="0">
                <a:hlinkClick r:id="rId5"/>
              </a:rPr>
              <a:t>http://www.java2phone.ru/</a:t>
            </a:r>
            <a:r>
              <a:rPr lang="ru-RU" sz="2800" u="sng" dirty="0" err="1" smtClean="0">
                <a:hlinkClick r:id="rId5"/>
              </a:rPr>
              <a:t>logo</a:t>
            </a:r>
            <a:r>
              <a:rPr lang="ru-RU" sz="2800" u="sng" dirty="0" smtClean="0">
                <a:hlinkClick r:id="rId5"/>
              </a:rPr>
              <a:t>/</a:t>
            </a:r>
            <a:r>
              <a:rPr lang="ru-RU" sz="2800" u="sng" dirty="0" err="1" smtClean="0">
                <a:hlinkClick r:id="rId5"/>
              </a:rPr>
              <a:t>logofile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4. </a:t>
            </a:r>
            <a:r>
              <a:rPr lang="ru-RU" sz="2800" u="sng" dirty="0" smtClean="0">
                <a:hlinkClick r:id="rId6"/>
              </a:rPr>
              <a:t>http://krylov.lit-info.ru/review/krylov/006/513.htm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5. </a:t>
            </a:r>
            <a:r>
              <a:rPr lang="ru-RU" sz="2800" u="sng" dirty="0" smtClean="0">
                <a:hlinkClick r:id="rId7"/>
              </a:rPr>
              <a:t>http://go.mail.ru/search_images?rch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0F3440-4508-47A6-991D-F96AD99997DB}" type="datetime1">
              <a:rPr lang="ru-RU" smtClean="0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3629D-47F4-4A4B-96B5-152A15DA0448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5F6A5-AA26-4EDA-A67C-615A68DF5776}" type="datetime1">
              <a:rPr lang="ru-RU" smtClean="0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0A364-1C88-4965-B24B-EF7D0AE0666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9458" name="Picture 2" descr="http://allforchildren.ru/pictures/rainbow_s/rainbow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033" y="642918"/>
            <a:ext cx="3900511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3244335"/>
            <a:ext cx="35004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 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357166"/>
            <a:ext cx="8229600" cy="5792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Ф</a:t>
            </a:r>
          </a:p>
          <a:p>
            <a:pPr algn="ctr" eaLnBrk="1" hangingPunct="1">
              <a:buFontTx/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У</a:t>
            </a:r>
          </a:p>
          <a:p>
            <a:pPr algn="ctr" eaLnBrk="1" hangingPunct="1">
              <a:buFontTx/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Х</a:t>
            </a:r>
          </a:p>
          <a:p>
            <a:pPr algn="ctr" eaLnBrk="1" hangingPunct="1">
              <a:buFontTx/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У, Ф, Х, 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Внучка, бабка, дед и Жучка.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240</TotalTime>
  <Words>274</Words>
  <Application>Microsoft Office PowerPoint</Application>
  <PresentationFormat>Экран (4:3)</PresentationFormat>
  <Paragraphs>128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Праздник детский 1</vt:lpstr>
      <vt:lpstr>  Семейная конкурсная программа «Наша дружная семья»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Рожки  да ножки.</vt:lpstr>
      <vt:lpstr>Слайд 18</vt:lpstr>
      <vt:lpstr>Жёлтого.</vt:lpstr>
      <vt:lpstr>Слайд 20</vt:lpstr>
      <vt:lpstr>В  Великом  Устюге</vt:lpstr>
      <vt:lpstr>III тур Вопросы  для взрослых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VII тур</vt:lpstr>
      <vt:lpstr>Слайд 44</vt:lpstr>
      <vt:lpstr>Слайд 45</vt:lpstr>
      <vt:lpstr>Слайд 46</vt:lpstr>
      <vt:lpstr>Слайд 47</vt:lpstr>
      <vt:lpstr>Слайд 48</vt:lpstr>
      <vt:lpstr>Слайд 49</vt:lpstr>
      <vt:lpstr> ИНТЕРНЕТ  - РЕСУРСЫ   1. http://go.mail.ru/search?mailru 2.lhttp://go.mail.ru/search? 3.http://www.java2phone.ru/logo/logofile 4. http://krylov.lit-info.ru/review/krylov/006/513.htm  5. http://go.mail.ru/search_images?rch    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Семейная конкурсная программа «Наша дружная семья» </dc:title>
  <dc:creator>Admin</dc:creator>
  <dc:description>http://aida.ucoz.ru</dc:description>
  <cp:lastModifiedBy>Admin</cp:lastModifiedBy>
  <cp:revision>26</cp:revision>
  <dcterms:created xsi:type="dcterms:W3CDTF">2013-01-12T10:57:57Z</dcterms:created>
  <dcterms:modified xsi:type="dcterms:W3CDTF">2013-01-12T15:15:36Z</dcterms:modified>
  <cp:category>шаблоны к Powerpoint</cp:category>
</cp:coreProperties>
</file>