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2" r:id="rId8"/>
    <p:sldId id="261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60"/>
  </p:normalViewPr>
  <p:slideViewPr>
    <p:cSldViewPr>
      <p:cViewPr>
        <p:scale>
          <a:sx n="66" d="100"/>
          <a:sy n="66" d="100"/>
        </p:scale>
        <p:origin x="-94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D39E5B6-84FD-46B5-BBB4-C8E983421328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DA70C51-B531-430E-BE57-559F1661E5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E5B6-84FD-46B5-BBB4-C8E983421328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0C51-B531-430E-BE57-559F1661E5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E5B6-84FD-46B5-BBB4-C8E983421328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0C51-B531-430E-BE57-559F1661E5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D39E5B6-84FD-46B5-BBB4-C8E983421328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DA70C51-B531-430E-BE57-559F1661E5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D39E5B6-84FD-46B5-BBB4-C8E983421328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DA70C51-B531-430E-BE57-559F1661E5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E5B6-84FD-46B5-BBB4-C8E983421328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0C51-B531-430E-BE57-559F1661E5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E5B6-84FD-46B5-BBB4-C8E983421328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0C51-B531-430E-BE57-559F1661E5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D39E5B6-84FD-46B5-BBB4-C8E983421328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DA70C51-B531-430E-BE57-559F1661E5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E5B6-84FD-46B5-BBB4-C8E983421328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0C51-B531-430E-BE57-559F1661E5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D39E5B6-84FD-46B5-BBB4-C8E983421328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DA70C51-B531-430E-BE57-559F1661E5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D39E5B6-84FD-46B5-BBB4-C8E983421328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DA70C51-B531-430E-BE57-559F1661E5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D39E5B6-84FD-46B5-BBB4-C8E983421328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DA70C51-B531-430E-BE57-559F1661E5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57818" y="142852"/>
            <a:ext cx="360213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КОМАНДА</a:t>
            </a:r>
            <a:endParaRPr lang="ru-RU" sz="3600" b="1" cap="none" spc="0" dirty="0">
              <a:ln w="31550" cmpd="sng">
                <a:solidFill>
                  <a:srgbClr val="00B0F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8" name="Picture 4" descr="C:\Documents and Settings\Лилия\Рабочий стол\День поэзии\raduganalado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497954"/>
            <a:ext cx="3168352" cy="3134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60648"/>
            <a:ext cx="28083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547664" y="2708920"/>
            <a:ext cx="94298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«ЯВЛЕНИЯ ПРИРОДЫ»</a:t>
            </a:r>
            <a:endParaRPr lang="ru-RU" sz="5400" b="1" cap="none" spc="0" dirty="0">
              <a:ln w="11430">
                <a:solidFill>
                  <a:schemeClr val="accent3">
                    <a:lumMod val="75000"/>
                  </a:schemeClr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4890217" cy="416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60648"/>
            <a:ext cx="3672408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552838"/>
            <a:ext cx="2880320" cy="2305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7128792" cy="5465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27176" y="5661248"/>
            <a:ext cx="74168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40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ВЕСЕННЯЯ ГРОЗА</a:t>
            </a:r>
            <a:r>
              <a:rPr lang="ru-RU" sz="54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8640"/>
            <a:ext cx="360213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Ф. И. ТЮТЧЕВ</a:t>
            </a:r>
            <a:endParaRPr lang="ru-RU" sz="2800" b="1" cap="none" spc="0" dirty="0">
              <a:ln w="31550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0"/>
            <a:ext cx="550660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Люблю грозу в начале мая,                     </a:t>
            </a:r>
            <a:endParaRPr kumimoji="0" lang="ru-RU" sz="2800" b="1" i="0" u="none" strike="noStrike" cap="none" spc="0" normalizeH="0" baseline="0" dirty="0" smtClean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Когда весенний, первый гром,                </a:t>
            </a:r>
            <a:endParaRPr kumimoji="0" lang="ru-RU" sz="2800" b="1" i="0" u="none" strike="noStrike" cap="none" spc="0" normalizeH="0" baseline="0" dirty="0" smtClean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бы резвяся и играя,                           </a:t>
            </a:r>
            <a:endParaRPr kumimoji="0" lang="ru-RU" sz="2800" b="1" i="0" u="none" strike="noStrike" cap="none" spc="0" normalizeH="0" baseline="0" dirty="0" smtClean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Грохочет в небе голубом.         </a:t>
            </a:r>
            <a:endParaRPr lang="ru-RU" sz="2800" b="1" cap="none" spc="0" dirty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88640"/>
            <a:ext cx="4672014" cy="598976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sp>
        <p:nvSpPr>
          <p:cNvPr id="4" name="Прямоугольник 3"/>
          <p:cNvSpPr/>
          <p:nvPr/>
        </p:nvSpPr>
        <p:spPr>
          <a:xfrm>
            <a:off x="251520" y="5661248"/>
            <a:ext cx="63367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40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ВЕСЕННЯЯ ГРОЗА</a:t>
            </a:r>
            <a:r>
              <a:rPr lang="ru-RU" sz="54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8640"/>
            <a:ext cx="360213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Ф. И. ТЮТЧЕВ</a:t>
            </a:r>
            <a:endParaRPr lang="ru-RU" sz="2800" b="1" cap="none" spc="0" dirty="0">
              <a:ln w="31550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700808"/>
            <a:ext cx="598193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Гремят раскаты молодые!                         </a:t>
            </a:r>
            <a:endParaRPr kumimoji="0" lang="ru-RU" sz="2800" b="1" i="0" u="none" strike="noStrike" cap="none" spc="0" normalizeH="0" baseline="0" dirty="0" smtClean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Вот дождик брызнул, пыль летит…         </a:t>
            </a:r>
            <a:endParaRPr kumimoji="0" lang="ru-RU" sz="2800" b="1" i="0" u="none" strike="noStrike" cap="none" spc="0" normalizeH="0" baseline="0" dirty="0" smtClean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Повисли перлы дождевые,                       </a:t>
            </a:r>
            <a:endParaRPr kumimoji="0" lang="ru-RU" sz="2800" b="1" i="0" u="none" strike="noStrike" cap="none" spc="0" normalizeH="0" baseline="0" dirty="0" smtClean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солнце нити золотит…               </a:t>
            </a:r>
            <a:endParaRPr lang="ru-RU" sz="2800" b="1" cap="none" spc="0" dirty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j0101856"/>
          <p:cNvPicPr preferRelativeResize="0">
            <a:picLocks noChangeArrowheads="1" noChangeShapeType="1"/>
          </p:cNvPicPr>
          <p:nvPr/>
        </p:nvPicPr>
        <p:blipFill>
          <a:blip r:embed="rId2" cstate="print"/>
          <a:srcRect r="154" b="6923"/>
          <a:stretch>
            <a:fillRect/>
          </a:stretch>
        </p:blipFill>
        <p:spPr bwMode="auto">
          <a:xfrm>
            <a:off x="251520" y="2564904"/>
            <a:ext cx="6912768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23728" y="5517232"/>
            <a:ext cx="66967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40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ВЕСЕННЯЯ ГРОЗА</a:t>
            </a:r>
            <a:r>
              <a:rPr lang="ru-RU" sz="54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8640"/>
            <a:ext cx="360213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Ф. И. ТЮТЧЕВ</a:t>
            </a:r>
            <a:endParaRPr lang="ru-RU" sz="2800" b="1" cap="none" spc="0" dirty="0">
              <a:ln w="31550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764704"/>
            <a:ext cx="615617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горы бежит поток проворный,              </a:t>
            </a:r>
            <a:endParaRPr kumimoji="0" lang="ru-RU" sz="2800" b="1" i="0" u="none" strike="noStrike" cap="none" spc="0" normalizeH="0" baseline="0" dirty="0" smtClean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лесу не молкнет птичий гам,                </a:t>
            </a:r>
            <a:endParaRPr kumimoji="0" lang="ru-RU" sz="2800" b="1" i="0" u="none" strike="noStrike" cap="none" spc="0" normalizeH="0" baseline="0" dirty="0" smtClean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гам лесной, и шум нагорный –             </a:t>
            </a:r>
            <a:endParaRPr kumimoji="0" lang="ru-RU" sz="2800" b="1" i="0" u="none" strike="noStrike" cap="none" spc="0" normalizeH="0" baseline="0" dirty="0" smtClean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Всё вторит весело громам…                     </a:t>
            </a:r>
            <a:endParaRPr lang="ru-RU" sz="2800" b="1" cap="none" spc="0" dirty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r="53" b="7608"/>
          <a:stretch>
            <a:fillRect/>
          </a:stretch>
        </p:blipFill>
        <p:spPr bwMode="auto">
          <a:xfrm>
            <a:off x="179512" y="2636912"/>
            <a:ext cx="6205871" cy="406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316788" y="5589240"/>
            <a:ext cx="78272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4000" b="1" cap="none" spc="0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ВЕСЕННЯЯ </a:t>
            </a:r>
            <a:r>
              <a:rPr lang="ru-RU" sz="40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ГРОЗА</a:t>
            </a:r>
            <a:r>
              <a:rPr lang="ru-RU" sz="5400" b="1" cap="none" spc="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8640"/>
            <a:ext cx="360213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Ф. И. ТЮТЧЕВ</a:t>
            </a:r>
            <a:endParaRPr lang="ru-RU" sz="2800" b="1" cap="none" spc="0" dirty="0">
              <a:ln w="31550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1921" y="836712"/>
            <a:ext cx="511256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 скажешь: ветреная Геба,                     </a:t>
            </a:r>
            <a:endParaRPr kumimoji="0" lang="ru-RU" sz="2800" b="1" i="0" u="none" strike="noStrike" cap="none" spc="0" normalizeH="0" baseline="0" dirty="0" smtClean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Кормя Зевесова орла,                              </a:t>
            </a:r>
            <a:endParaRPr kumimoji="0" lang="ru-RU" sz="2800" b="1" i="0" u="none" strike="noStrike" cap="none" spc="0" normalizeH="0" baseline="0" dirty="0" smtClean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Громокипящий кубок с неба,                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Смеясь, на землю пролила!                     </a:t>
            </a:r>
            <a:endParaRPr lang="ru-RU" sz="2800" b="1" cap="none" spc="0" dirty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Лилия\Рабочий стол\День поэзии\Рисунки\SAM_9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8206" y="1052736"/>
            <a:ext cx="4765794" cy="3574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851920" y="5157192"/>
            <a:ext cx="63001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rgbClr val="FF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«ЛИСТОПАД»</a:t>
            </a:r>
            <a:endParaRPr lang="ru-RU" sz="5400" b="1" cap="none" spc="0" dirty="0">
              <a:ln w="11430">
                <a:solidFill>
                  <a:srgbClr val="FF000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188640"/>
            <a:ext cx="360213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Т.А. </a:t>
            </a:r>
            <a:r>
              <a:rPr lang="ru-RU" sz="28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НЕСТЕРОВА</a:t>
            </a:r>
            <a:endParaRPr lang="ru-RU" sz="2800" b="1" cap="none" spc="0" dirty="0">
              <a:ln w="31550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4664"/>
            <a:ext cx="4338367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Порхая в танце странном</a:t>
            </a:r>
            <a:endParaRPr lang="ru-RU" sz="2800" b="1" dirty="0" smtClean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 птичий гам и свист,</a:t>
            </a:r>
            <a:endParaRPr kumimoji="0" lang="ru-RU" sz="2800" b="1" i="0" u="none" strike="noStrike" normalizeH="0" baseline="0" dirty="0" smtClean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Щенку свалился на нос </a:t>
            </a:r>
            <a:endParaRPr kumimoji="0" lang="ru-RU" sz="2800" b="1" i="0" u="none" strike="noStrike" normalizeH="0" baseline="0" dirty="0" smtClean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Осенний яркий лист.</a:t>
            </a:r>
            <a:endParaRPr kumimoji="0" lang="ru-RU" sz="2800" b="1" i="0" u="none" strike="noStrike" normalizeH="0" baseline="0" dirty="0" smtClean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800" b="1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861048"/>
            <a:ext cx="3672408" cy="27815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420888"/>
            <a:ext cx="936104" cy="8367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924944"/>
            <a:ext cx="720080" cy="8367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420888"/>
            <a:ext cx="1008112" cy="764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47" y="1714464"/>
            <a:ext cx="3857653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5517232"/>
            <a:ext cx="67687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«ЛИСТОПАД»</a:t>
            </a:r>
            <a:endParaRPr lang="ru-RU" sz="5400" b="1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57818" y="142852"/>
            <a:ext cx="360213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Т.А. </a:t>
            </a:r>
            <a:r>
              <a:rPr lang="ru-RU" sz="28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НЕСТЕРОВА</a:t>
            </a:r>
            <a:endParaRPr lang="ru-RU" sz="2800" b="1" cap="none" spc="0" dirty="0">
              <a:ln w="31550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2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448272" cy="326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763688" y="2780928"/>
            <a:ext cx="4073808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Щенок чихнул, залаял</a:t>
            </a:r>
            <a:endParaRPr lang="ru-RU" sz="2800" b="1" dirty="0" smtClean="0">
              <a:ln w="10541" cmpd="sng">
                <a:solidFill>
                  <a:srgbClr val="0070C0"/>
                </a:solidFill>
                <a:prstDash val="solid"/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посмотрел наверх.</a:t>
            </a:r>
            <a:endParaRPr lang="ru-RU" sz="2800" b="1" dirty="0" smtClean="0">
              <a:ln w="10541" cmpd="sng">
                <a:solidFill>
                  <a:srgbClr val="0070C0"/>
                </a:solidFill>
                <a:prstDash val="solid"/>
              </a:ln>
              <a:solidFill>
                <a:srgbClr val="0000CC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 листья целой стаей</a:t>
            </a:r>
            <a:endParaRPr kumimoji="0" lang="ru-RU" sz="2800" b="1" i="0" u="none" strike="noStrike" cap="none" spc="0" normalizeH="0" baseline="0" dirty="0" smtClean="0">
              <a:ln w="10541" cmpd="sng">
                <a:solidFill>
                  <a:srgbClr val="0070C0"/>
                </a:solidFill>
                <a:prstDash val="solid"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Вниз падали, как снег.</a:t>
            </a:r>
            <a:endParaRPr kumimoji="0" lang="ru-RU" sz="2800" b="1" i="0" u="none" strike="noStrike" cap="none" spc="0" normalizeH="0" baseline="0" dirty="0" smtClean="0">
              <a:ln w="10541" cmpd="sng">
                <a:solidFill>
                  <a:srgbClr val="0070C0"/>
                </a:solidFill>
                <a:prstDash val="solid"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0541" cmpd="sng">
                  <a:solidFill>
                    <a:schemeClr val="tx2"/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800" b="1" cap="none" spc="0" dirty="0">
              <a:ln w="10541" cmpd="sng">
                <a:solidFill>
                  <a:schemeClr val="tx2"/>
                </a:solidFill>
                <a:prstDash val="solid"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980728"/>
            <a:ext cx="864096" cy="792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48680"/>
            <a:ext cx="1080120" cy="792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844824"/>
            <a:ext cx="864096" cy="7209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980728"/>
            <a:ext cx="648072" cy="620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57818" y="142852"/>
            <a:ext cx="360213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Т.А. </a:t>
            </a:r>
            <a:r>
              <a:rPr lang="ru-RU" sz="28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НЕСТЕРОВА</a:t>
            </a:r>
            <a:endParaRPr lang="ru-RU" sz="2800" b="1" cap="none" spc="0" dirty="0">
              <a:ln w="31550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170" name="Picture 2" descr="C:\Documents and Settings\Лилия\Рабочий стол\День поэзии\Рисунки\600_44d8f709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107943"/>
            <a:ext cx="6333409" cy="4750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1520" y="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0541" cmpd="sng">
                  <a:solidFill>
                    <a:schemeClr val="tx2"/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Огромные снежинки</a:t>
            </a:r>
            <a:endParaRPr lang="ru-RU" sz="2800" b="1" dirty="0" smtClean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Горели янтарём,</a:t>
            </a:r>
            <a:endParaRPr lang="ru-RU" sz="2800" b="1" dirty="0" smtClean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Раскрасили тропинки,</a:t>
            </a:r>
            <a:endParaRPr lang="ru-RU" sz="2800" b="1" dirty="0" smtClean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Шептались с октябрём.</a:t>
            </a:r>
            <a:endParaRPr lang="ru-RU" sz="2800" b="1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5589240"/>
            <a:ext cx="97155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«ЛИСТОПАД»</a:t>
            </a:r>
            <a:endParaRPr lang="ru-RU" sz="5400" b="1" cap="none" spc="0" dirty="0">
              <a:ln w="11430"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692696"/>
            <a:ext cx="792088" cy="908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48680"/>
            <a:ext cx="1080120" cy="98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284984"/>
            <a:ext cx="792088" cy="1196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76056" y="188640"/>
            <a:ext cx="360213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Т.А. </a:t>
            </a:r>
            <a:r>
              <a:rPr lang="ru-RU" sz="28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НЕСТЕРОВА</a:t>
            </a:r>
            <a:endParaRPr lang="ru-RU" sz="2800" b="1" cap="none" spc="0" dirty="0">
              <a:ln w="31550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08720"/>
            <a:ext cx="4304139" cy="5738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03" y="4076478"/>
            <a:ext cx="3672408" cy="27815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27584" y="1412776"/>
            <a:ext cx="4089581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Щенок, играя с чудом, </a:t>
            </a:r>
            <a:endParaRPr kumimoji="0" lang="ru-RU" sz="2800" b="1" i="0" u="none" strike="noStrike" cap="none" spc="0" normalizeH="0" baseline="0" dirty="0" smtClean="0">
              <a:ln w="1905">
                <a:solidFill>
                  <a:schemeClr val="accent2">
                    <a:lumMod val="75000"/>
                  </a:schemeClr>
                </a:solidFill>
              </a:ln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Был удивлён и рад. </a:t>
            </a:r>
            <a:endParaRPr kumimoji="0" lang="ru-RU" sz="2800" b="1" i="0" u="none" strike="noStrike" cap="none" spc="0" normalizeH="0" baseline="0" dirty="0" smtClean="0">
              <a:ln w="1905">
                <a:solidFill>
                  <a:schemeClr val="accent2">
                    <a:lumMod val="75000"/>
                  </a:schemeClr>
                </a:solidFill>
              </a:ln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Вокруг ходили люди,</a:t>
            </a:r>
            <a:endParaRPr kumimoji="0" lang="ru-RU" sz="2800" b="1" i="0" u="none" strike="noStrike" cap="none" spc="0" normalizeH="0" baseline="0" dirty="0" smtClean="0">
              <a:ln w="1905">
                <a:solidFill>
                  <a:schemeClr val="accent2">
                    <a:lumMod val="75000"/>
                  </a:schemeClr>
                </a:solidFill>
              </a:ln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Вздыхали: «Листопад».</a:t>
            </a:r>
            <a:endParaRPr lang="ru-RU" sz="2800" b="1" cap="none" spc="0" dirty="0">
              <a:ln w="1905">
                <a:solidFill>
                  <a:schemeClr val="accent2">
                    <a:lumMod val="75000"/>
                  </a:schemeClr>
                </a:solidFill>
              </a:ln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556792" y="188640"/>
            <a:ext cx="97155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chemeClr val="accent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«ЛИСТОПАД»</a:t>
            </a:r>
            <a:endParaRPr lang="ru-RU" sz="5400" b="1" cap="none" spc="0" dirty="0">
              <a:ln w="11430">
                <a:solidFill>
                  <a:schemeClr val="accent1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861048"/>
            <a:ext cx="864096" cy="908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284984"/>
            <a:ext cx="864096" cy="1052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692696"/>
            <a:ext cx="1296144" cy="764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302</TotalTime>
  <Words>237</Words>
  <Application>Microsoft Office PowerPoint</Application>
  <PresentationFormat>Экран (4:3)</PresentationFormat>
  <Paragraphs>52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Ольга</cp:lastModifiedBy>
  <cp:revision>35</cp:revision>
  <dcterms:created xsi:type="dcterms:W3CDTF">2012-03-15T11:08:23Z</dcterms:created>
  <dcterms:modified xsi:type="dcterms:W3CDTF">2013-01-22T18:22:34Z</dcterms:modified>
</cp:coreProperties>
</file>