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82" r:id="rId4"/>
    <p:sldId id="280" r:id="rId5"/>
    <p:sldId id="257" r:id="rId6"/>
    <p:sldId id="281" r:id="rId7"/>
    <p:sldId id="258" r:id="rId8"/>
    <p:sldId id="259" r:id="rId9"/>
    <p:sldId id="260" r:id="rId10"/>
    <p:sldId id="26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AFF6CC-6112-4625-8F3B-90268C0142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B66C5E-9108-4A31-8AEB-E7007EBC14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692696"/>
            <a:ext cx="4896544" cy="10818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«В ней есть душа…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ней есть язык…»</a:t>
            </a:r>
            <a:endParaRPr lang="ru-RU" sz="40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128588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3933056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36743">
            <a:off x="2504008" y="2296485"/>
            <a:ext cx="59525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просятся к перу,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Перо к бумаге, минута - 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Стихи свободно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потекут.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rot="718649">
            <a:off x="2822072" y="5377822"/>
            <a:ext cx="46120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дождик брызнул, пыль летит…         </a:t>
            </a:r>
            <a:endParaRPr kumimoji="0" lang="ru-RU" sz="2000" b="1" i="0" u="none" strike="noStrike" normalizeH="0" baseline="0" dirty="0" smtClean="0">
              <a:ln w="1905"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Повисли перлы дождевые,                       </a:t>
            </a:r>
            <a:endParaRPr kumimoji="0" lang="ru-RU" sz="2000" b="1" i="0" u="none" strike="noStrike" normalizeH="0" baseline="0" dirty="0" smtClean="0">
              <a:ln w="1905"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солнце нити золотит…       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71472" y="4786322"/>
            <a:ext cx="1643074" cy="158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Лилия\Рабочий стол\День поэзии\62376945_radug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764704"/>
            <a:ext cx="233017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20888"/>
            <a:ext cx="295232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3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980949" cy="9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9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24128" y="4581128"/>
            <a:ext cx="3139008" cy="203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2316909" cy="220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786050" y="1857364"/>
            <a:ext cx="50720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Мы любим лес в любое время года,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Мы слышим речек медленную речь…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Все это называется природа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Давайте же всегда ее беречь!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лугах ромашки солнечного цвета,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Такие, что светлей на свете жить…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Поэзией мы назовём всё это,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Давайте же с поэзией дружить!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М. Пляцковский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500166" y="4857760"/>
            <a:ext cx="1643074" cy="158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«В ней есть душа…</a:t>
            </a:r>
            <a:b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ней есть язык…»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Documents and Settings\Лилия\Рабочий стол\День поэзии\96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7948">
            <a:off x="472390" y="500970"/>
            <a:ext cx="3907359" cy="2867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1" name="Picture 9" descr="C:\Documents and Settings\Лилия\Рабочий стол\День поэзии\4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473">
            <a:off x="5178652" y="414975"/>
            <a:ext cx="3329425" cy="3237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2" name="Picture 10" descr="C:\Documents and Settings\Лилия\Рабочий стол\День поэзии\22dbf2c499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3962341" cy="2971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0286">
            <a:off x="5503101" y="3299969"/>
            <a:ext cx="2480776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3" name="Picture 11" descr="C:\Documents and Settings\Лилия\Рабочий стол\День поэзии\25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142984"/>
            <a:ext cx="2286016" cy="3215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205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928926" y="5643578"/>
            <a:ext cx="6067425" cy="1082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Весеннего настроения!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5" descr="j0101856"/>
          <p:cNvPicPr preferRelativeResize="0">
            <a:picLocks noChangeArrowheads="1" noChangeShapeType="1"/>
          </p:cNvPicPr>
          <p:nvPr/>
        </p:nvPicPr>
        <p:blipFill>
          <a:blip r:embed="rId2" cstate="print"/>
          <a:srcRect r="746" b="4868"/>
          <a:stretch>
            <a:fillRect/>
          </a:stretch>
        </p:blipFill>
        <p:spPr bwMode="auto">
          <a:xfrm>
            <a:off x="251520" y="188640"/>
            <a:ext cx="36004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4729688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3528392" cy="294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714752"/>
            <a:ext cx="2694409" cy="276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3071810"/>
            <a:ext cx="6915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Весенняя песенка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Лилия\Рабочий стол\День поэзии\45040804_v_ko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25402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Лилия\Рабочий стол\День поэзии\4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5024" y="548680"/>
            <a:ext cx="487487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80928"/>
            <a:ext cx="546037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4792075" cy="38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3347864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5754" y="980728"/>
            <a:ext cx="57003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«Весенняя творческая мастерская»</a:t>
            </a:r>
            <a:endParaRPr lang="ru-RU" sz="5400" b="1" cap="none" spc="0" dirty="0">
              <a:ln w="10541" cmpd="sng">
                <a:solidFill>
                  <a:schemeClr val="tx2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736304" cy="179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2900" b="1" dirty="0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ПОЯВЛЕНИЕ ВЕСНЫ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Весна с улыбкой шлёт привет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Проснувшейся природе;       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Всё после зимних бурь и бед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Вздохнуло на свободе.         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Бессильно зляся и ворча,      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Зима, старуха злая,               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Бежит от жаркого луча         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 солнышком сгорая.               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Л. Н. Модзалевский                         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3428992" cy="3022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86790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задание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Рассыпанные строчки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571745"/>
            <a:ext cx="3836192" cy="3593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Бессильно зляся и ворча,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Вздохнуло на свободе.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Зима, старуха злая,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Под солнышком сгорая.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Бежит от жаркого луча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Весна с улыбкой шлёт привет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Всё после зимних бурь и бед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Проснувшейся природе;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437112"/>
            <a:ext cx="2592288" cy="214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4"/>
            <a:ext cx="2489820" cy="222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-243408"/>
            <a:ext cx="6748382" cy="16561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705527"/>
              </a:avLst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Веселая зарядка</a:t>
            </a:r>
            <a:endParaRPr lang="ru-RU" sz="6000" b="1" cap="none" spc="0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2068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76872"/>
            <a:ext cx="4176464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08518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53579" cy="69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6672"/>
            <a:ext cx="504056" cy="6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525587" cy="69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77072"/>
            <a:ext cx="381571" cy="61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2 задание 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Слова, смытые дождем</a:t>
            </a: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574446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ДОБРЫМ УТРОМ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Задремали звёзды ___________,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Задрожало зеркало затона,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Брезжит свет на заводи речные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румянит сетку небосклона.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Улыбнулись ________ берёзки,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Растрепали __________ косы.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Шелестят _________ серёжки,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горят ____________ росы.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плетня ___________ крапива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Обрядилась _______ перламутром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И, качаясь, шепчет шаловливо: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 добрым утром!»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556792"/>
            <a:ext cx="5122490" cy="314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688" y="3933056"/>
            <a:ext cx="2808312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30448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58196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038600" cy="47149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 ДОБРЫМ УТРОМ ! 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Задремали звёзды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золотые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Задрожало зеркало затона,     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Брезжит свет на заводи речные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И румянит сетку небосклона.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Улыбнулись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сонные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берёзки,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Растрепали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шёлковые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косы.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Шелестят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зелёные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серёжки,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И горят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серебряные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росы.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У плетня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заросшая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крапива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Обрядилась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ярким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перламутром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И, качаясь, шепчет шаловливо: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«С добрым утром!»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                    С. А. Есенин</a:t>
            </a:r>
          </a:p>
          <a:p>
            <a:endParaRPr lang="ru-RU" sz="8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143248"/>
            <a:ext cx="235745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357694"/>
            <a:ext cx="278608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2 задание </a:t>
            </a:r>
            <a:b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Слова, смытые дождем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000264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3 задание </a:t>
            </a:r>
            <a:b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Сочини стихотворение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429388" y="4429132"/>
            <a:ext cx="250033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40108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_______________весна         ________________душа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_______________ото сна      ________________не дыша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_______________поёт           _______________подарок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_______________идёт           ________________ярок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_______________апрель       ________________листочек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_______________капель       ________________цветочек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_______________живёт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_______________благоухает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_______________цветёт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________________вздыхает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0"/>
            <a:ext cx="228601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</TotalTime>
  <Words>209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«В ней есть душа… В ней есть язык…»</vt:lpstr>
      <vt:lpstr>Слайд 2</vt:lpstr>
      <vt:lpstr>Слайд 3</vt:lpstr>
      <vt:lpstr>Слайд 4</vt:lpstr>
      <vt:lpstr>1 задание Рассыпанные строчки</vt:lpstr>
      <vt:lpstr>Слайд 6</vt:lpstr>
      <vt:lpstr>2 задание  Слова, смытые дождем </vt:lpstr>
      <vt:lpstr> </vt:lpstr>
      <vt:lpstr>3 задание  Сочини стихотворение </vt:lpstr>
      <vt:lpstr>«В ней есть душа… В ней есть язык…»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ней есть душа… В ней есть язык…»</dc:title>
  <dc:creator>Admin</dc:creator>
  <cp:lastModifiedBy>USER</cp:lastModifiedBy>
  <cp:revision>124</cp:revision>
  <dcterms:created xsi:type="dcterms:W3CDTF">2012-03-12T15:34:04Z</dcterms:created>
  <dcterms:modified xsi:type="dcterms:W3CDTF">2013-01-26T05:05:43Z</dcterms:modified>
</cp:coreProperties>
</file>