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79" autoAdjust="0"/>
  </p:normalViewPr>
  <p:slideViewPr>
    <p:cSldViewPr>
      <p:cViewPr varScale="1">
        <p:scale>
          <a:sx n="66" d="100"/>
          <a:sy n="66" d="100"/>
        </p:scale>
        <p:origin x="-150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Выполнила ученица 5 «А» класса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Титова Екатерина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1340768"/>
            <a:ext cx="8458200" cy="1728192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solidFill>
                  <a:schemeClr val="accent2">
                    <a:lumMod val="50000"/>
                  </a:schemeClr>
                </a:solidFill>
              </a:rPr>
              <a:t>Как люди научились считать и записывать числа</a:t>
            </a:r>
            <a:endParaRPr lang="ru-RU" sz="5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159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Люди определяли соотношение как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</a:t>
            </a:r>
            <a:r>
              <a:rPr lang="ru-RU" dirty="0" smtClean="0">
                <a:solidFill>
                  <a:schemeClr val="tx1"/>
                </a:solidFill>
              </a:rPr>
              <a:t>«ОДИН»</a:t>
            </a:r>
            <a:r>
              <a:rPr lang="ru-RU" dirty="0" smtClean="0"/>
              <a:t>                              </a:t>
            </a:r>
            <a:r>
              <a:rPr lang="ru-RU" dirty="0" smtClean="0">
                <a:solidFill>
                  <a:schemeClr val="tx1"/>
                </a:solidFill>
              </a:rPr>
              <a:t>«МНОГО»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                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Image13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2500306"/>
            <a:ext cx="3453315" cy="335758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Содержимое 4" descr="ch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86380" y="2357430"/>
            <a:ext cx="3143271" cy="35004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Способов счета было придумано немало: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0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   Делались зарубки на палке по числу предметов;</a:t>
            </a:r>
          </a:p>
          <a:p>
            <a:pPr lvl="0">
              <a:buFont typeface="Arial" pitchFamily="34" charset="0"/>
              <a:buChar char="•"/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Завязывались узлы на веревке;</a:t>
            </a:r>
          </a:p>
          <a:p>
            <a:pPr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Складывали в кучку камешки.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6" name="Picture 2" descr="C:\Documents and Settings\Admin\Рабочий стол\рефераты\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1571612"/>
            <a:ext cx="3295650" cy="2333625"/>
          </a:xfrm>
          <a:prstGeom prst="rect">
            <a:avLst/>
          </a:prstGeom>
          <a:noFill/>
        </p:spPr>
      </p:pic>
      <p:pic>
        <p:nvPicPr>
          <p:cNvPr id="7" name="Picture 3" descr="C:\Documents and Settings\Admin\Рабочий стол\рефераты\kamen_talkoklori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4572008"/>
            <a:ext cx="4164117" cy="20717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  Развитие счёта пошло значительно быстрее, когда человек догадался обратиться к самому близкому ему, самому естественному счётному аппарату - к своим пальцам.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Содержимое 4" descr="15923-raised hand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142976" y="2214554"/>
            <a:ext cx="2535503" cy="385765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     Индейцы племени майя в Америке считали пятерками.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   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    Некоторые племена использовали только четыре пальца одной руки, однако при этом учитывали, что каждый палец состоит из трех фаланг, т.е. имели в распоряжении двенадцать объектов счета. Так возникла дюжина, которая сто лет назад была широко распространена и в Европе, и в России, но постепенно уступила свое место десятке. До сих пор в Европе дюжинами считают пуговицы, носовые платки, куриные яйца и многое другое, что продается поштучно.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Содержимое 4" descr="society-nme8d1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1643050"/>
            <a:ext cx="4343400" cy="407196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7158" y="1571612"/>
            <a:ext cx="4191000" cy="47244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 </a:t>
            </a:r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b="1" dirty="0" smtClean="0">
                <a:solidFill>
                  <a:schemeClr val="tx1"/>
                </a:solidFill>
              </a:rPr>
              <a:t>Древнем Египте</a:t>
            </a:r>
            <a:r>
              <a:rPr lang="ru-RU" dirty="0" smtClean="0">
                <a:solidFill>
                  <a:schemeClr val="tx1"/>
                </a:solidFill>
              </a:rPr>
              <a:t> числа первого десятка записывали соответствующим количеством палочек. А "десять" обозначалось скобочкой в виде подковы. Чтобы написать 15, надо было ставить 5 палочек и 1 подкову. И так до сотни. Для сотни придуман был крючок, для тысячи - значок вроде цветка. Десять тысяч обозначали рисунком пальца, сто тысяч - лягушкой, а миллион -  фигуркой с поднятыми руками. Не очень-то удобно было записывать таким способом большие числа и совсем неудобно было их складывать, вычитать, умножать, делить.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Picture 5" descr="импап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571612"/>
            <a:ext cx="4343400" cy="38576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>А вот система нумерации и вычислений, которая сложилась в</a:t>
            </a:r>
            <a:r>
              <a:rPr lang="ru-RU" sz="2000" b="1" dirty="0" smtClean="0">
                <a:solidFill>
                  <a:schemeClr val="tx1"/>
                </a:solidFill>
              </a:rPr>
              <a:t> Индии</a:t>
            </a:r>
            <a:r>
              <a:rPr lang="ru-RU" sz="2000" dirty="0" smtClean="0">
                <a:solidFill>
                  <a:schemeClr val="tx1"/>
                </a:solidFill>
              </a:rPr>
              <a:t> примерно к VI веку нашей эры, оказалась такой удобной и удачной, что ею сейчас пользуются во всем мире.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dirty="0" smtClean="0">
                <a:solidFill>
                  <a:schemeClr val="tx1"/>
                </a:solidFill>
              </a:rPr>
              <a:t>Европейцы познакомились с ней в X - XIII веках через арабов, которые первыми оценили достоинства этого способа записи чисел, усвоили и перенесли в Европу, поэтому новые цифры в Европе стали называть арабскими.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   Форма индийских цифр претерпевала многообразные изменения. Та форма, в которой мы их пишем, установилась в 16 веке.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Содержимое 4" descr="indiabb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54942" y="1600200"/>
            <a:ext cx="3129915" cy="47244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686800" cy="84124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Вначале индийских цифр было всего 9:                1,2,3, 4, 5, 6, 7, 8 и 9.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latin typeface="Franklin Gothic Medium" pitchFamily="34" charset="0"/>
              </a:rPr>
              <a:t>     </a:t>
            </a:r>
            <a:r>
              <a:rPr lang="ru-RU" dirty="0" smtClean="0">
                <a:solidFill>
                  <a:schemeClr val="tx1"/>
                </a:solidFill>
                <a:latin typeface="Franklin Gothic Medium" pitchFamily="34" charset="0"/>
              </a:rPr>
              <a:t>Цифра 0 появилась заметно позже, - скорее всего, около 500 года нашей эры. А поначалу, если оказывалось, что в каком-то разряде нет единиц, то между соседними разрядами оставляли пробел. Например, число 209 писали так: 2    9. Понятно, что при подсчете таких пробелов очень легко ошибиться. Чтобы избавиться от этих неприятностей, сначала вместо пустого разряда стали ставить точку, а потом - маленький кружочек, который постепенно превратился в цифру 0.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Содержимое 4" descr="Cifra-0_download.jpg (640×480)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1571612"/>
            <a:ext cx="4343400" cy="40195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4000" dirty="0" smtClean="0"/>
              <a:t>Спасибо за внимание!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125</TotalTime>
  <Words>462</Words>
  <Application>Microsoft Office PowerPoint</Application>
  <PresentationFormat>Экран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Выполнила ученица 5 «А» класса Титова Екатерина</vt:lpstr>
      <vt:lpstr>Люди определяли соотношение как :</vt:lpstr>
      <vt:lpstr>Способов счета было придумано немало:</vt:lpstr>
      <vt:lpstr>Презентация PowerPoint</vt:lpstr>
      <vt:lpstr>Презентация PowerPoint</vt:lpstr>
      <vt:lpstr>Презентация PowerPoint</vt:lpstr>
      <vt:lpstr>А вот система нумерации и вычислений, которая сложилась в Индии примерно к VI веку нашей эры, оказалась такой удобной и удачной, что ею сейчас пользуются во всем мире.</vt:lpstr>
      <vt:lpstr>Вначале индийских цифр было всего 9:                1,2,3, 4, 5, 6, 7, 8 и 9.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люди научились считать    выполнила ученица  5  «А» класса Титова Екатерина  </dc:title>
  <cp:lastModifiedBy>днс</cp:lastModifiedBy>
  <cp:revision>14</cp:revision>
  <dcterms:modified xsi:type="dcterms:W3CDTF">2013-01-14T18:49:00Z</dcterms:modified>
</cp:coreProperties>
</file>