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D17F-F084-4F32-AA03-887F1C26AFBC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1D8A-ACC8-41F0-A258-060A9D920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406640" cy="2565046"/>
          </a:xfrm>
        </p:spPr>
        <p:txBody>
          <a:bodyPr>
            <a:normAutofit/>
          </a:bodyPr>
          <a:lstStyle/>
          <a:p>
            <a:r>
              <a:rPr lang="ru-RU" dirty="0" smtClean="0"/>
              <a:t>Угадайте, какие из «пар» животных относятся к одному виду?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03648" y="692696"/>
            <a:ext cx="7498080" cy="4800600"/>
          </a:xfrm>
        </p:spPr>
        <p:txBody>
          <a:bodyPr/>
          <a:lstStyle/>
          <a:p>
            <a:r>
              <a:rPr lang="ru-RU" dirty="0" smtClean="0"/>
              <a:t>Так как же ученые определяют, какие животные относятся к одному виду, а какие к разным?</a:t>
            </a:r>
            <a:endParaRPr lang="ru-RU" dirty="0"/>
          </a:p>
        </p:txBody>
      </p:sp>
      <p:pic>
        <p:nvPicPr>
          <p:cNvPr id="7" name="Содержимое 3" descr="вопр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852936"/>
            <a:ext cx="4939275" cy="37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Тема урока: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Вид. Признаки вида.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7406640" cy="1752600"/>
          </a:xfrm>
        </p:spPr>
        <p:txBody>
          <a:bodyPr/>
          <a:lstStyle/>
          <a:p>
            <a:r>
              <a:rPr lang="ru-RU" i="1" dirty="0" smtClean="0"/>
              <a:t>Что такое «Вид»?</a:t>
            </a:r>
            <a:endParaRPr lang="ru-RU" i="1" dirty="0"/>
          </a:p>
        </p:txBody>
      </p:sp>
      <p:pic>
        <p:nvPicPr>
          <p:cNvPr id="8" name="Содержимое 3" descr="волчица с волчат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996952"/>
            <a:ext cx="4527285" cy="339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1) Морфологический признак Вида.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Внешний облик животного.</a:t>
            </a:r>
            <a:endParaRPr lang="ru-RU" dirty="0"/>
          </a:p>
        </p:txBody>
      </p:sp>
      <p:pic>
        <p:nvPicPr>
          <p:cNvPr id="6" name="Содержимое 3" descr="тигр и тигр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348880"/>
            <a:ext cx="5107905" cy="383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2) Физиолого-Биохимический признак Вида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Сходство процессов жизнедеятельности и биохимического состава организмов.</a:t>
            </a:r>
            <a:endParaRPr lang="ru-RU" dirty="0"/>
          </a:p>
        </p:txBody>
      </p:sp>
      <p:pic>
        <p:nvPicPr>
          <p:cNvPr id="6" name="Содержимое 3" descr="головаст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4675780" cy="2725312"/>
          </a:xfrm>
          <a:prstGeom prst="rect">
            <a:avLst/>
          </a:prstGeom>
        </p:spPr>
      </p:pic>
      <p:pic>
        <p:nvPicPr>
          <p:cNvPr id="7" name="Содержимое 5" descr="ляг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862" y="4005064"/>
            <a:ext cx="4313138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3) Географический признак Вида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обитают на определенной территории (Ареале).</a:t>
            </a:r>
            <a:endParaRPr lang="ru-RU" dirty="0"/>
          </a:p>
        </p:txBody>
      </p:sp>
      <p:pic>
        <p:nvPicPr>
          <p:cNvPr id="8" name="Содержимое 3" descr="ареал бурого медвед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86340"/>
            <a:ext cx="4210648" cy="1894788"/>
          </a:xfrm>
          <a:prstGeom prst="rect">
            <a:avLst/>
          </a:prstGeom>
        </p:spPr>
      </p:pic>
      <p:pic>
        <p:nvPicPr>
          <p:cNvPr id="9" name="Содержимое 5" descr="медве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636912"/>
            <a:ext cx="3485595" cy="3958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бол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120"/>
            <a:ext cx="3547738" cy="2376984"/>
          </a:xfrm>
          <a:prstGeom prst="rect">
            <a:avLst/>
          </a:prstGeom>
        </p:spPr>
      </p:pic>
      <p:pic>
        <p:nvPicPr>
          <p:cNvPr id="10" name="Содержимое 7" descr="г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891167"/>
            <a:ext cx="3955777" cy="2966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4) Экологический признак Вида.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обитают в одинаковых условиях.</a:t>
            </a:r>
            <a:endParaRPr lang="ru-RU" dirty="0"/>
          </a:p>
        </p:txBody>
      </p:sp>
      <p:pic>
        <p:nvPicPr>
          <p:cNvPr id="9" name="Содержимое 5" descr="пусты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348880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5) Генетический признак Вида.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одинаковое число хромосом и сходный состав ДНК.</a:t>
            </a:r>
            <a:endParaRPr lang="ru-RU" dirty="0"/>
          </a:p>
        </p:txBody>
      </p:sp>
      <p:pic>
        <p:nvPicPr>
          <p:cNvPr id="10" name="Содержимое 3" descr="ДН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36912"/>
            <a:ext cx="528058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Только сравнив животных (растения) по всем этим признакам, мы можем сказать, что они принадлежат к одному Виду.</a:t>
            </a:r>
            <a:endParaRPr lang="ru-RU" dirty="0"/>
          </a:p>
        </p:txBody>
      </p:sp>
      <p:pic>
        <p:nvPicPr>
          <p:cNvPr id="6" name="Содержимое 3" descr="зн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429000"/>
            <a:ext cx="3045283" cy="310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Вид</a:t>
            </a:r>
            <a:r>
              <a:rPr lang="ru-RU" dirty="0" smtClean="0"/>
              <a:t> это –группа особей, обладающих сходством во внешнем и внутреннем строении, процессах жизнедеятельности; населяющих в природе определенный ареал и способных скрещиваться друг с другом с образованием плодовитого потомства.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таблицу</a:t>
            </a:r>
            <a:endParaRPr lang="ru-RU" dirty="0"/>
          </a:p>
        </p:txBody>
      </p:sp>
      <p:pic>
        <p:nvPicPr>
          <p:cNvPr id="4" name="Содержимое 3" descr="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47800"/>
            <a:ext cx="6055944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уха-журчарка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2420888"/>
            <a:ext cx="3657600" cy="2926080"/>
          </a:xfrm>
        </p:spPr>
      </p:pic>
      <p:pic>
        <p:nvPicPr>
          <p:cNvPr id="8" name="Содержимое 7" descr="ос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2420888"/>
            <a:ext cx="3928954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 §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4" name="Содержимое 3" descr="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420888"/>
            <a:ext cx="273367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Муха-Журчалка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Оса</a:t>
            </a:r>
            <a:endParaRPr lang="ru-RU" dirty="0"/>
          </a:p>
        </p:txBody>
      </p:sp>
      <p:pic>
        <p:nvPicPr>
          <p:cNvPr id="5" name="Содержимое 6" descr="муха-журчар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3657600" cy="2926080"/>
          </a:xfrm>
          <a:prstGeom prst="rect">
            <a:avLst/>
          </a:prstGeom>
        </p:spPr>
      </p:pic>
      <p:pic>
        <p:nvPicPr>
          <p:cNvPr id="6" name="Содержимое 7" descr="о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92895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олочная змея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564904"/>
            <a:ext cx="3273380" cy="2544309"/>
          </a:xfrm>
        </p:spPr>
      </p:pic>
      <p:pic>
        <p:nvPicPr>
          <p:cNvPr id="6" name="Содержимое 5" descr="аспид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048" y="2564904"/>
            <a:ext cx="3963250" cy="2549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Молочная змея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Коралловый аспид</a:t>
            </a:r>
            <a:endParaRPr lang="ru-RU" dirty="0"/>
          </a:p>
        </p:txBody>
      </p:sp>
      <p:pic>
        <p:nvPicPr>
          <p:cNvPr id="5" name="Содержимое 4" descr="молочная зм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564904"/>
            <a:ext cx="3273380" cy="2544309"/>
          </a:xfrm>
          <a:prstGeom prst="rect">
            <a:avLst/>
          </a:prstGeom>
        </p:spPr>
      </p:pic>
      <p:pic>
        <p:nvPicPr>
          <p:cNvPr id="6" name="Содержимое 5" descr="аспи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564904"/>
            <a:ext cx="3963250" cy="2549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рица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348880"/>
            <a:ext cx="4049092" cy="3036819"/>
          </a:xfrm>
        </p:spPr>
      </p:pic>
      <p:pic>
        <p:nvPicPr>
          <p:cNvPr id="6" name="Содержимое 5" descr="петух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76850" y="1974556"/>
            <a:ext cx="3657600" cy="3762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Курица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Петух</a:t>
            </a:r>
            <a:endParaRPr lang="ru-RU" dirty="0"/>
          </a:p>
        </p:txBody>
      </p:sp>
      <p:pic>
        <p:nvPicPr>
          <p:cNvPr id="5" name="Содержимое 4" descr="кур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4049092" cy="3036819"/>
          </a:xfrm>
          <a:prstGeom prst="rect">
            <a:avLst/>
          </a:prstGeom>
        </p:spPr>
      </p:pic>
      <p:pic>
        <p:nvPicPr>
          <p:cNvPr id="6" name="Содержимое 5" descr="пе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850" y="1974556"/>
            <a:ext cx="3657600" cy="3762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 descr="ястреб тетеревят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4122" y="2852936"/>
            <a:ext cx="4969878" cy="3240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Виды-двойники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Ястреб Перепелятник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Ястреб Тетеревятник</a:t>
            </a:r>
            <a:endParaRPr lang="ru-RU" dirty="0"/>
          </a:p>
        </p:txBody>
      </p:sp>
      <p:pic>
        <p:nvPicPr>
          <p:cNvPr id="5" name="Содержимое 4" descr="ястреб  перепелят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852936"/>
            <a:ext cx="369576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олен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07496" y="1196752"/>
            <a:ext cx="4536504" cy="3024336"/>
          </a:xfrm>
        </p:spPr>
      </p:pic>
      <p:pic>
        <p:nvPicPr>
          <p:cNvPr id="13" name="Содержимое 4" descr="самка павл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841150"/>
            <a:ext cx="3945632" cy="3016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«Такие разные».</a:t>
            </a:r>
            <a:endParaRPr lang="ru-RU" dirty="0"/>
          </a:p>
        </p:txBody>
      </p:sp>
      <p:pic>
        <p:nvPicPr>
          <p:cNvPr id="11" name="Содержимое 10" descr="павлин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-1" y="1340768"/>
            <a:ext cx="4318371" cy="2880320"/>
          </a:xfrm>
        </p:spPr>
      </p:pic>
      <p:pic>
        <p:nvPicPr>
          <p:cNvPr id="15" name="Содержимое 6" descr="черная вд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079682"/>
            <a:ext cx="4860032" cy="277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187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Угадайте, какие из «пар» животных относятся к одному виду?</vt:lpstr>
      <vt:lpstr>Слайд 2</vt:lpstr>
      <vt:lpstr>Слайд 3</vt:lpstr>
      <vt:lpstr>Слайд 4</vt:lpstr>
      <vt:lpstr>Слайд 5</vt:lpstr>
      <vt:lpstr>Слайд 6</vt:lpstr>
      <vt:lpstr>Слайд 7</vt:lpstr>
      <vt:lpstr>Виды-двойники</vt:lpstr>
      <vt:lpstr>«Такие разные».</vt:lpstr>
      <vt:lpstr>Слайд 10</vt:lpstr>
      <vt:lpstr>Тема урока:  Вид. Признаки вида.</vt:lpstr>
      <vt:lpstr>1) Морфологический признак Вида.</vt:lpstr>
      <vt:lpstr>2) Физиолого-Биохимический признак Вида</vt:lpstr>
      <vt:lpstr>3) Географический признак Вида</vt:lpstr>
      <vt:lpstr>4) Экологический признак Вида.</vt:lpstr>
      <vt:lpstr>5) Генетический признак Вида.</vt:lpstr>
      <vt:lpstr>Слайд 17</vt:lpstr>
      <vt:lpstr>Слайд 18</vt:lpstr>
      <vt:lpstr>Заполните таблицу</vt:lpstr>
      <vt:lpstr>Домашнее задание: §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Угадайте, какие из «пар» животных относятся к одному виду?</dc:title>
  <dc:creator>Местра</dc:creator>
  <cp:lastModifiedBy>Местра</cp:lastModifiedBy>
  <cp:revision>14</cp:revision>
  <dcterms:created xsi:type="dcterms:W3CDTF">2013-01-06T16:50:49Z</dcterms:created>
  <dcterms:modified xsi:type="dcterms:W3CDTF">2013-01-07T14:11:30Z</dcterms:modified>
</cp:coreProperties>
</file>