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C509C-E1E6-43B7-9A71-DB5959B025CB}" type="datetimeFigureOut">
              <a:rPr lang="ru-RU" smtClean="0"/>
              <a:t>07.01.2013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33385-04CE-424B-838C-56616F6D8E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C509C-E1E6-43B7-9A71-DB5959B025CB}" type="datetimeFigureOut">
              <a:rPr lang="ru-RU" smtClean="0"/>
              <a:t>07.01.2013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33385-04CE-424B-838C-56616F6D8E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C509C-E1E6-43B7-9A71-DB5959B025CB}" type="datetimeFigureOut">
              <a:rPr lang="ru-RU" smtClean="0"/>
              <a:t>07.01.2013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33385-04CE-424B-838C-56616F6D8E1C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C509C-E1E6-43B7-9A71-DB5959B025CB}" type="datetimeFigureOut">
              <a:rPr lang="ru-RU" smtClean="0"/>
              <a:t>07.01.2013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33385-04CE-424B-838C-56616F6D8E1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C509C-E1E6-43B7-9A71-DB5959B025CB}" type="datetimeFigureOut">
              <a:rPr lang="ru-RU" smtClean="0"/>
              <a:t>07.01.2013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33385-04CE-424B-838C-56616F6D8E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C509C-E1E6-43B7-9A71-DB5959B025CB}" type="datetimeFigureOut">
              <a:rPr lang="ru-RU" smtClean="0"/>
              <a:t>07.01.2013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33385-04CE-424B-838C-56616F6D8E1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C509C-E1E6-43B7-9A71-DB5959B025CB}" type="datetimeFigureOut">
              <a:rPr lang="ru-RU" smtClean="0"/>
              <a:t>07.01.2013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33385-04CE-424B-838C-56616F6D8E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C509C-E1E6-43B7-9A71-DB5959B025CB}" type="datetimeFigureOut">
              <a:rPr lang="ru-RU" smtClean="0"/>
              <a:t>07.01.2013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33385-04CE-424B-838C-56616F6D8E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C509C-E1E6-43B7-9A71-DB5959B025CB}" type="datetimeFigureOut">
              <a:rPr lang="ru-RU" smtClean="0"/>
              <a:t>07.01.2013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33385-04CE-424B-838C-56616F6D8E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C509C-E1E6-43B7-9A71-DB5959B025CB}" type="datetimeFigureOut">
              <a:rPr lang="ru-RU" smtClean="0"/>
              <a:t>07.01.2013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33385-04CE-424B-838C-56616F6D8E1C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C509C-E1E6-43B7-9A71-DB5959B025CB}" type="datetimeFigureOut">
              <a:rPr lang="ru-RU" smtClean="0"/>
              <a:t>07.01.2013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33385-04CE-424B-838C-56616F6D8E1C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71C509C-E1E6-43B7-9A71-DB5959B025CB}" type="datetimeFigureOut">
              <a:rPr lang="ru-RU" smtClean="0"/>
              <a:t>07.01.2013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01433385-04CE-424B-838C-56616F6D8E1C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08720"/>
            <a:ext cx="7772400" cy="115212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Презентация к уроку литературы 7 класса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24945"/>
            <a:ext cx="6400800" cy="122413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Песня про царя Ивана Васильевича, молодого опричника и удалого купца Калашникова» </a:t>
            </a:r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М.Ю.Лермонтова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контексте исторической эпохи.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7987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Текст 10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Картина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В.Васнецова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«Иван Грозный»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404664"/>
            <a:ext cx="4104456" cy="5616624"/>
          </a:xfrm>
        </p:spPr>
      </p:pic>
    </p:spTree>
    <p:extLst>
      <p:ext uri="{BB962C8B-B14F-4D97-AF65-F5344CB8AC3E}">
        <p14:creationId xmlns:p14="http://schemas.microsoft.com/office/powerpoint/2010/main" val="987162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Картина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И.Е.Репина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«Иван Грозный и сын его Иван»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476672"/>
            <a:ext cx="4265290" cy="5616624"/>
          </a:xfrm>
        </p:spPr>
      </p:pic>
    </p:spTree>
    <p:extLst>
      <p:ext uri="{BB962C8B-B14F-4D97-AF65-F5344CB8AC3E}">
        <p14:creationId xmlns:p14="http://schemas.microsoft.com/office/powerpoint/2010/main" val="3583490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Собор Василия Блаженного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404664"/>
            <a:ext cx="4416673" cy="5688631"/>
          </a:xfrm>
        </p:spPr>
      </p:pic>
    </p:spTree>
    <p:extLst>
      <p:ext uri="{BB962C8B-B14F-4D97-AF65-F5344CB8AC3E}">
        <p14:creationId xmlns:p14="http://schemas.microsoft.com/office/powerpoint/2010/main" val="2373738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3" y="116632"/>
            <a:ext cx="8784976" cy="674136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6043000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…Именно сегодня, когда пробуждается сыновнее «охранительное чувство к святыням своего народа», приходит и жизненно важная потребность обращения к непреходящим ценностям национальной художественной культуры, понимание того, что в «произведениях гуманистических, человечных в высшем смысле этого слова культура не знает старения»</a:t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					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Д.С.Лихачев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2741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22</TotalTime>
  <Words>41</Words>
  <Application>Microsoft Office PowerPoint</Application>
  <PresentationFormat>Экран (4:3)</PresentationFormat>
  <Paragraphs>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Волна</vt:lpstr>
      <vt:lpstr>Презентация к уроку литературы 7 класса</vt:lpstr>
      <vt:lpstr>Картина В.Васнецова «Иван Грозный»</vt:lpstr>
      <vt:lpstr>Картина И.Е.Репина «Иван Грозный и сын его Иван»</vt:lpstr>
      <vt:lpstr>Собор Василия Блаженного</vt:lpstr>
      <vt:lpstr> …Именно сегодня, когда пробуждается сыновнее «охранительное чувство к святыням своего народа», приходит и жизненно важная потребность обращения к непреходящим ценностям национальной художественной культуры, понимание того, что в «произведениях гуманистических, человечных в высшем смысле этого слова культура не знает старения»       Д.С.Лихачев.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к уроку литературы 7 класса</dc:title>
  <dc:creator>User</dc:creator>
  <cp:lastModifiedBy>User</cp:lastModifiedBy>
  <cp:revision>4</cp:revision>
  <dcterms:created xsi:type="dcterms:W3CDTF">2013-01-07T17:07:03Z</dcterms:created>
  <dcterms:modified xsi:type="dcterms:W3CDTF">2013-01-07T17:39:00Z</dcterms:modified>
</cp:coreProperties>
</file>