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74" r:id="rId14"/>
    <p:sldId id="275" r:id="rId15"/>
    <p:sldId id="286" r:id="rId16"/>
    <p:sldId id="277" r:id="rId17"/>
    <p:sldId id="258" r:id="rId18"/>
    <p:sldId id="278" r:id="rId19"/>
    <p:sldId id="276" r:id="rId20"/>
    <p:sldId id="279" r:id="rId21"/>
    <p:sldId id="281" r:id="rId22"/>
    <p:sldId id="282" r:id="rId23"/>
    <p:sldId id="284" r:id="rId24"/>
    <p:sldId id="285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3" autoAdjust="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Урок математики </a:t>
            </a:r>
            <a:br>
              <a:rPr lang="ru-RU" sz="3200" b="1" dirty="0" smtClean="0"/>
            </a:br>
            <a:r>
              <a:rPr lang="ru-RU" sz="3200" b="1" dirty="0" smtClean="0"/>
              <a:t>Повторение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4 класс</a:t>
            </a:r>
          </a:p>
          <a:p>
            <a:endParaRPr lang="ru-RU" b="1" dirty="0"/>
          </a:p>
          <a:p>
            <a:r>
              <a:rPr lang="ru-RU" dirty="0" smtClean="0"/>
              <a:t>Учитель начальных классов</a:t>
            </a:r>
            <a:r>
              <a:rPr lang="ru-RU" b="1" dirty="0" smtClean="0"/>
              <a:t> </a:t>
            </a:r>
            <a:r>
              <a:rPr lang="ru-RU" sz="1700" b="1" dirty="0" smtClean="0"/>
              <a:t>Батырева Зинаида Ивановна</a:t>
            </a:r>
            <a:endParaRPr lang="ru-RU" sz="1700" b="1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5076056" y="694621"/>
            <a:ext cx="1008112" cy="108012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940152" y="550605"/>
            <a:ext cx="1656184" cy="68407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228184" y="889473"/>
            <a:ext cx="1152128" cy="10981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37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08484" y="4385207"/>
            <a:ext cx="2614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(75-25)</a:t>
            </a:r>
            <a:r>
              <a:rPr lang="en-US" sz="2000" b="1" dirty="0" smtClean="0"/>
              <a:t> X 4</a:t>
            </a:r>
            <a:r>
              <a:rPr lang="ru-RU" sz="2000" b="1" dirty="0" smtClean="0"/>
              <a:t>=</a:t>
            </a:r>
            <a:r>
              <a:rPr lang="ru-RU" sz="2000" b="1" dirty="0" smtClean="0">
                <a:solidFill>
                  <a:srgbClr val="FF0000"/>
                </a:solidFill>
              </a:rPr>
              <a:t>200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9506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27958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176195" y="4383842"/>
            <a:ext cx="3074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46+14+54+86=</a:t>
            </a:r>
            <a:r>
              <a:rPr lang="ru-RU" sz="2400" b="1" dirty="0" smtClean="0">
                <a:solidFill>
                  <a:srgbClr val="FF0000"/>
                </a:solidFill>
              </a:rPr>
              <a:t>200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50626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9264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7165"/>
            <a:ext cx="2535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(300-90):3+70=</a:t>
            </a:r>
            <a:r>
              <a:rPr lang="ru-RU" sz="2000" b="1" dirty="0" smtClean="0">
                <a:solidFill>
                  <a:srgbClr val="FF0000"/>
                </a:solidFill>
              </a:rPr>
              <a:t>140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953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29545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Закладка фундамента дома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2204864"/>
            <a:ext cx="6273145" cy="3627765"/>
          </a:xfrm>
        </p:spPr>
        <p:txBody>
          <a:bodyPr numCol="3"/>
          <a:lstStyle/>
          <a:p>
            <a:pPr marL="68263" indent="111125">
              <a:buNone/>
            </a:pPr>
            <a:endParaRPr lang="en-US" b="1" dirty="0" smtClean="0"/>
          </a:p>
          <a:p>
            <a:pPr marL="68263" indent="111125">
              <a:buNone/>
            </a:pPr>
            <a:r>
              <a:rPr lang="ru-RU" b="1" dirty="0" smtClean="0"/>
              <a:t>3</a:t>
            </a:r>
            <a:r>
              <a:rPr lang="en-US" b="1" dirty="0"/>
              <a:t> </a:t>
            </a:r>
            <a:r>
              <a:rPr lang="en-US" b="1" dirty="0" smtClean="0"/>
              <a:t>8x</a:t>
            </a:r>
          </a:p>
          <a:p>
            <a:pPr marL="68263" indent="-68263">
              <a:buNone/>
            </a:pPr>
            <a:r>
              <a:rPr lang="en-US" b="1" dirty="0" smtClean="0"/>
              <a:t>+</a:t>
            </a:r>
          </a:p>
          <a:p>
            <a:pPr marL="68263" indent="111125">
              <a:buNone/>
            </a:pPr>
            <a:r>
              <a:rPr lang="en-US" b="1" dirty="0" smtClean="0"/>
              <a:t>  2x6</a:t>
            </a:r>
          </a:p>
          <a:p>
            <a:pPr marL="68580" indent="0">
              <a:buNone/>
            </a:pPr>
            <a:r>
              <a:rPr lang="en-US" b="1" dirty="0" smtClean="0"/>
              <a:t>______</a:t>
            </a:r>
          </a:p>
          <a:p>
            <a:pPr marL="68580" indent="0">
              <a:buNone/>
            </a:pPr>
            <a:r>
              <a:rPr lang="en-US" b="1" dirty="0" smtClean="0"/>
              <a:t> </a:t>
            </a:r>
            <a:r>
              <a:rPr lang="ru-RU" b="1" dirty="0" smtClean="0"/>
              <a:t>32</a:t>
            </a:r>
            <a:r>
              <a:rPr lang="en-US" b="1" dirty="0" smtClean="0"/>
              <a:t>92</a:t>
            </a:r>
          </a:p>
          <a:p>
            <a:pPr marL="68580" indent="0">
              <a:buNone/>
            </a:pPr>
            <a:endParaRPr lang="en-US" b="1" dirty="0"/>
          </a:p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r>
              <a:rPr lang="en-US" b="1" dirty="0" smtClean="0"/>
              <a:t>6x3x</a:t>
            </a:r>
          </a:p>
          <a:p>
            <a:pPr marL="68263" indent="-68263">
              <a:buNone/>
            </a:pPr>
            <a:r>
              <a:rPr lang="en-US" b="1" dirty="0" smtClean="0"/>
              <a:t>-</a:t>
            </a:r>
          </a:p>
          <a:p>
            <a:pPr marL="68580" indent="0">
              <a:buNone/>
            </a:pPr>
            <a:r>
              <a:rPr lang="en-US" b="1" dirty="0" smtClean="0"/>
              <a:t>26x1</a:t>
            </a:r>
          </a:p>
          <a:p>
            <a:pPr marL="68580" indent="0">
              <a:buNone/>
            </a:pPr>
            <a:r>
              <a:rPr lang="en-US" b="1" dirty="0" smtClean="0"/>
              <a:t>_____</a:t>
            </a:r>
          </a:p>
          <a:p>
            <a:pPr marL="68580" indent="0">
              <a:buNone/>
            </a:pPr>
            <a:r>
              <a:rPr lang="ru-RU" b="1" dirty="0"/>
              <a:t>3</a:t>
            </a:r>
            <a:r>
              <a:rPr lang="ru-RU" b="1" dirty="0" smtClean="0"/>
              <a:t>403</a:t>
            </a:r>
            <a:endParaRPr lang="en-US" b="1" dirty="0" smtClean="0"/>
          </a:p>
          <a:p>
            <a:pPr marL="68580" indent="0">
              <a:buNone/>
            </a:pPr>
            <a:endParaRPr lang="ru-RU" b="1" dirty="0" smtClean="0"/>
          </a:p>
          <a:p>
            <a:pPr marL="68580" indent="0">
              <a:buNone/>
            </a:pPr>
            <a:endParaRPr lang="ru-RU" b="1" dirty="0"/>
          </a:p>
          <a:p>
            <a:pPr marL="68580" indent="0">
              <a:buNone/>
            </a:pPr>
            <a:endParaRPr lang="ru-RU" b="1" dirty="0" smtClean="0"/>
          </a:p>
          <a:p>
            <a:pPr marL="68580" indent="0">
              <a:buNone/>
            </a:pPr>
            <a:r>
              <a:rPr lang="en-US" b="1" dirty="0"/>
              <a:t>x</a:t>
            </a:r>
            <a:r>
              <a:rPr lang="en-US" b="1" dirty="0" smtClean="0"/>
              <a:t>683</a:t>
            </a:r>
          </a:p>
          <a:p>
            <a:pPr marL="68263" indent="-68263">
              <a:buNone/>
            </a:pPr>
            <a:r>
              <a:rPr lang="en-US" b="1" dirty="0" smtClean="0"/>
              <a:t>+</a:t>
            </a:r>
          </a:p>
          <a:p>
            <a:pPr marL="68580" indent="0">
              <a:buNone/>
            </a:pPr>
            <a:r>
              <a:rPr lang="en-US" b="1" dirty="0" smtClean="0"/>
              <a:t>1x48</a:t>
            </a:r>
          </a:p>
          <a:p>
            <a:pPr marL="68580" indent="0">
              <a:buNone/>
            </a:pPr>
            <a:r>
              <a:rPr lang="en-US" b="1" dirty="0" smtClean="0"/>
              <a:t>_____</a:t>
            </a:r>
          </a:p>
          <a:p>
            <a:pPr marL="68580" indent="0">
              <a:buNone/>
            </a:pPr>
            <a:r>
              <a:rPr lang="en-US" b="1" dirty="0" smtClean="0"/>
              <a:t>2</a:t>
            </a:r>
            <a:r>
              <a:rPr lang="ru-RU" b="1" dirty="0" smtClean="0"/>
              <a:t>8</a:t>
            </a:r>
            <a:r>
              <a:rPr lang="en-US" b="1" dirty="0" smtClean="0"/>
              <a:t>31</a:t>
            </a:r>
            <a:endParaRPr lang="en-US" b="1" dirty="0"/>
          </a:p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75656" y="1772816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Реши ребусы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902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Закладка фундамента дома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2142148"/>
            <a:ext cx="5616624" cy="3627765"/>
          </a:xfrm>
        </p:spPr>
        <p:txBody>
          <a:bodyPr numCol="3"/>
          <a:lstStyle/>
          <a:p>
            <a:pPr marL="68263" indent="111125">
              <a:buNone/>
            </a:pPr>
            <a:endParaRPr lang="en-US" b="1" dirty="0" smtClean="0"/>
          </a:p>
          <a:p>
            <a:pPr marL="68263" indent="111125">
              <a:buNone/>
            </a:pPr>
            <a:r>
              <a:rPr lang="ru-RU" b="1" dirty="0" smtClean="0"/>
              <a:t>3</a:t>
            </a:r>
            <a:r>
              <a:rPr lang="ru-RU" b="1" dirty="0">
                <a:solidFill>
                  <a:srgbClr val="FF0000"/>
                </a:solidFill>
              </a:rPr>
              <a:t>0</a:t>
            </a:r>
            <a:r>
              <a:rPr lang="en-US" b="1" dirty="0" smtClean="0"/>
              <a:t>8</a:t>
            </a:r>
            <a:r>
              <a:rPr lang="ru-RU" b="1" dirty="0" smtClean="0">
                <a:solidFill>
                  <a:srgbClr val="FF0000"/>
                </a:solidFill>
              </a:rPr>
              <a:t>6</a:t>
            </a:r>
          </a:p>
          <a:p>
            <a:pPr marL="68263" indent="111125">
              <a:buNone/>
            </a:pPr>
            <a:r>
              <a:rPr lang="en-US" b="1" dirty="0" smtClean="0"/>
              <a:t>+</a:t>
            </a:r>
          </a:p>
          <a:p>
            <a:pPr marL="68263" indent="111125">
              <a:buNone/>
            </a:pPr>
            <a:r>
              <a:rPr lang="en-US" b="1" dirty="0" smtClean="0"/>
              <a:t>  2</a:t>
            </a:r>
            <a:r>
              <a:rPr lang="ru-RU" b="1" dirty="0">
                <a:solidFill>
                  <a:srgbClr val="FF0000"/>
                </a:solidFill>
              </a:rPr>
              <a:t>1</a:t>
            </a:r>
            <a:r>
              <a:rPr lang="en-US" b="1" dirty="0" smtClean="0"/>
              <a:t>6</a:t>
            </a:r>
          </a:p>
          <a:p>
            <a:pPr marL="68580" indent="0">
              <a:buNone/>
            </a:pPr>
            <a:r>
              <a:rPr lang="en-US" b="1" dirty="0" smtClean="0"/>
              <a:t>______</a:t>
            </a:r>
          </a:p>
          <a:p>
            <a:pPr marL="68580" indent="0">
              <a:buNone/>
            </a:pPr>
            <a:r>
              <a:rPr lang="en-US" b="1" dirty="0" smtClean="0"/>
              <a:t> </a:t>
            </a:r>
            <a:r>
              <a:rPr lang="ru-RU" b="1" dirty="0" smtClean="0"/>
              <a:t>32</a:t>
            </a:r>
            <a:r>
              <a:rPr lang="en-US" b="1" dirty="0" smtClean="0"/>
              <a:t>92</a:t>
            </a:r>
          </a:p>
          <a:p>
            <a:pPr marL="68580" indent="0">
              <a:buNone/>
            </a:pPr>
            <a:endParaRPr lang="en-US" b="1" dirty="0"/>
          </a:p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6</a:t>
            </a:r>
            <a:r>
              <a:rPr lang="ru-RU" b="1" dirty="0" smtClean="0">
                <a:solidFill>
                  <a:srgbClr val="FF0000"/>
                </a:solidFill>
              </a:rPr>
              <a:t>0</a:t>
            </a:r>
            <a:r>
              <a:rPr lang="en-US" b="1" dirty="0" smtClean="0">
                <a:solidFill>
                  <a:schemeClr val="tx1"/>
                </a:solidFill>
              </a:rPr>
              <a:t>3</a:t>
            </a:r>
            <a:r>
              <a:rPr lang="ru-RU" b="1" dirty="0" smtClean="0">
                <a:solidFill>
                  <a:srgbClr val="FF0000"/>
                </a:solidFill>
              </a:rPr>
              <a:t>4</a:t>
            </a:r>
          </a:p>
          <a:p>
            <a:pPr marL="68580" indent="0">
              <a:buNone/>
            </a:pPr>
            <a:r>
              <a:rPr lang="en-US" b="1" dirty="0" smtClean="0"/>
              <a:t>-</a:t>
            </a:r>
          </a:p>
          <a:p>
            <a:pPr marL="68580" indent="0">
              <a:buNone/>
            </a:pPr>
            <a:r>
              <a:rPr lang="en-US" b="1" dirty="0" smtClean="0"/>
              <a:t>26</a:t>
            </a:r>
            <a:r>
              <a:rPr lang="ru-RU" b="1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/>
              <a:t>1</a:t>
            </a:r>
          </a:p>
          <a:p>
            <a:pPr marL="68580" indent="0">
              <a:buNone/>
            </a:pPr>
            <a:r>
              <a:rPr lang="en-US" b="1" dirty="0" smtClean="0"/>
              <a:t>_____</a:t>
            </a:r>
          </a:p>
          <a:p>
            <a:pPr marL="68580" indent="0">
              <a:buNone/>
            </a:pPr>
            <a:r>
              <a:rPr lang="ru-RU" b="1" dirty="0"/>
              <a:t>3</a:t>
            </a:r>
            <a:r>
              <a:rPr lang="ru-RU" b="1" dirty="0" smtClean="0"/>
              <a:t>403</a:t>
            </a:r>
            <a:endParaRPr lang="en-US" b="1" dirty="0" smtClean="0"/>
          </a:p>
          <a:p>
            <a:pPr marL="68580" indent="0">
              <a:buNone/>
            </a:pPr>
            <a:endParaRPr lang="ru-RU" b="1" dirty="0" smtClean="0"/>
          </a:p>
          <a:p>
            <a:pPr marL="68580" indent="0">
              <a:buNone/>
            </a:pPr>
            <a:endParaRPr lang="ru-RU" b="1" dirty="0"/>
          </a:p>
          <a:p>
            <a:pPr marL="68580" indent="0">
              <a:buNone/>
            </a:pPr>
            <a:endParaRPr lang="ru-RU" b="1" dirty="0" smtClean="0"/>
          </a:p>
          <a:p>
            <a:pPr marL="6858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/>
              <a:t>683</a:t>
            </a:r>
          </a:p>
          <a:p>
            <a:pPr marL="68263" indent="-68263">
              <a:buNone/>
            </a:pPr>
            <a:r>
              <a:rPr lang="en-US" b="1" dirty="0" smtClean="0"/>
              <a:t>+</a:t>
            </a:r>
          </a:p>
          <a:p>
            <a:pPr marL="68580" indent="0">
              <a:buNone/>
            </a:pPr>
            <a:r>
              <a:rPr lang="en-US" b="1" dirty="0" smtClean="0"/>
              <a:t>1</a:t>
            </a:r>
            <a:r>
              <a:rPr lang="ru-RU" b="1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/>
              <a:t>48</a:t>
            </a:r>
          </a:p>
          <a:p>
            <a:pPr marL="68580" indent="0">
              <a:buNone/>
            </a:pPr>
            <a:r>
              <a:rPr lang="en-US" b="1" dirty="0" smtClean="0"/>
              <a:t>_____</a:t>
            </a:r>
          </a:p>
          <a:p>
            <a:pPr marL="68580" indent="0">
              <a:buNone/>
            </a:pPr>
            <a:r>
              <a:rPr lang="ru-RU" b="1" dirty="0" smtClean="0"/>
              <a:t>2</a:t>
            </a:r>
            <a:r>
              <a:rPr lang="ru-RU" b="1" dirty="0"/>
              <a:t>8</a:t>
            </a:r>
            <a:r>
              <a:rPr lang="en-US" b="1" dirty="0" smtClean="0"/>
              <a:t>31</a:t>
            </a:r>
            <a:endParaRPr lang="en-US" b="1" dirty="0"/>
          </a:p>
          <a:p>
            <a:pPr marL="68580" indent="0">
              <a:buNone/>
            </a:pPr>
            <a:endParaRPr lang="en-US" b="1" dirty="0" smtClean="0"/>
          </a:p>
          <a:p>
            <a:pPr marL="68580" indent="0">
              <a:buNone/>
            </a:pP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75656" y="1772816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Реши ребусы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908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5697252"/>
            <a:ext cx="6048672" cy="1080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08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27664"/>
            <a:ext cx="7528682" cy="3851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Готовим раствор для кирпичей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064896" cy="3915797"/>
          </a:xfrm>
        </p:spPr>
        <p:txBody>
          <a:bodyPr numCol="3" spcCol="180000"/>
          <a:lstStyle/>
          <a:p>
            <a:pPr marL="68580" indent="0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бригада</a:t>
            </a:r>
          </a:p>
          <a:p>
            <a:pPr marL="68580" indent="0"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1т =…кг</a:t>
            </a:r>
          </a:p>
          <a:p>
            <a:pPr marL="68580" indent="0"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2000см= …м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бригада</a:t>
            </a: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1ц =…кг</a:t>
            </a:r>
          </a:p>
          <a:p>
            <a:pPr marL="68580" indent="0">
              <a:buNone/>
            </a:pP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4га = …м</a:t>
            </a:r>
            <a:endParaRPr lang="ru-RU" sz="105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 бригада</a:t>
            </a:r>
          </a:p>
          <a:p>
            <a:pPr marL="68580" indent="0">
              <a:buNone/>
            </a:pP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45ц = …кг</a:t>
            </a:r>
          </a:p>
          <a:p>
            <a:pPr marL="68580" indent="0">
              <a:buNone/>
            </a:pP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3ч40мин = …мин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75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1" y="1988840"/>
            <a:ext cx="8064895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60688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27664"/>
            <a:ext cx="7528682" cy="3851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Готовим раствор для кирпичей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064896" cy="3915797"/>
          </a:xfrm>
        </p:spPr>
        <p:txBody>
          <a:bodyPr numCol="3" spcCol="180000"/>
          <a:lstStyle/>
          <a:p>
            <a:pPr marL="68580" indent="0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бригада</a:t>
            </a:r>
          </a:p>
          <a:p>
            <a:pPr marL="68580" indent="0"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1т =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кг</a:t>
            </a:r>
          </a:p>
          <a:p>
            <a:pPr marL="68580" indent="0">
              <a:buNone/>
            </a:pP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2000см=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бригада</a:t>
            </a: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1ц =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</a:p>
          <a:p>
            <a:pPr marL="68580" indent="0">
              <a:buNone/>
            </a:pP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4га =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05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 бригада</a:t>
            </a:r>
          </a:p>
          <a:p>
            <a:pPr marL="68580" indent="0">
              <a:buNone/>
            </a:pP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45ц =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4500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</a:p>
          <a:p>
            <a:pPr marL="68580" indent="0">
              <a:buNone/>
            </a:pP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3ч40мин =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190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мин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324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5697252"/>
            <a:ext cx="6048672" cy="1080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71600" y="98072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</a:rPr>
              <a:t>Строим дом</a:t>
            </a:r>
            <a:endParaRPr lang="ru-RU" sz="3200" b="1" dirty="0">
              <a:solidFill>
                <a:srgbClr val="92D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3356992"/>
            <a:ext cx="5760640" cy="23402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73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5697252"/>
            <a:ext cx="6048672" cy="1080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71600" y="98072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</a:rPr>
              <a:t>Строим дом</a:t>
            </a:r>
            <a:endParaRPr lang="ru-RU" sz="3200" b="1" dirty="0">
              <a:solidFill>
                <a:srgbClr val="92D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3356992"/>
            <a:ext cx="5760640" cy="23402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извлечение 4"/>
          <p:cNvSpPr/>
          <p:nvPr/>
        </p:nvSpPr>
        <p:spPr>
          <a:xfrm>
            <a:off x="1259632" y="2060848"/>
            <a:ext cx="6264696" cy="1296144"/>
          </a:xfrm>
          <a:prstGeom prst="flowChartExtra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601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5697252"/>
            <a:ext cx="6048672" cy="1080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71600" y="98072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</a:rPr>
              <a:t>Строим дом</a:t>
            </a:r>
            <a:endParaRPr lang="ru-RU" sz="3200" b="1" dirty="0">
              <a:solidFill>
                <a:srgbClr val="92D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3356992"/>
            <a:ext cx="5760640" cy="23402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извлечение 4"/>
          <p:cNvSpPr/>
          <p:nvPr/>
        </p:nvSpPr>
        <p:spPr>
          <a:xfrm>
            <a:off x="1259632" y="2060848"/>
            <a:ext cx="6264696" cy="1296144"/>
          </a:xfrm>
          <a:prstGeom prst="flowChartExtra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39752" y="4005064"/>
            <a:ext cx="1008112" cy="1008112"/>
          </a:xfrm>
          <a:prstGeom prst="rect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580112" y="4005064"/>
            <a:ext cx="1008112" cy="1008112"/>
          </a:xfrm>
          <a:prstGeom prst="rect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129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5697252"/>
            <a:ext cx="6048672" cy="1080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71600" y="98072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</a:rPr>
              <a:t>Строим дом</a:t>
            </a:r>
            <a:endParaRPr lang="ru-RU" sz="3200" b="1" dirty="0">
              <a:solidFill>
                <a:srgbClr val="92D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3356992"/>
            <a:ext cx="5760640" cy="23402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извлечение 4"/>
          <p:cNvSpPr/>
          <p:nvPr/>
        </p:nvSpPr>
        <p:spPr>
          <a:xfrm>
            <a:off x="1259632" y="2060848"/>
            <a:ext cx="6264696" cy="1296144"/>
          </a:xfrm>
          <a:prstGeom prst="flowChartExtra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39752" y="4005064"/>
            <a:ext cx="1008112" cy="1008112"/>
          </a:xfrm>
          <a:prstGeom prst="rect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95936" y="4149080"/>
            <a:ext cx="864096" cy="154817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580112" y="4005064"/>
            <a:ext cx="1008112" cy="1008112"/>
          </a:xfrm>
          <a:prstGeom prst="rect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847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836712"/>
            <a:ext cx="6777317" cy="4995917"/>
          </a:xfrm>
        </p:spPr>
        <p:txBody>
          <a:bodyPr/>
          <a:lstStyle/>
          <a:p>
            <a:r>
              <a:rPr lang="ru-RU" b="1" dirty="0" smtClean="0"/>
              <a:t>Для того, чтобы дом был крепким нужно закрепить фундамент и стены с крышей.</a:t>
            </a:r>
          </a:p>
          <a:p>
            <a:pPr marL="6858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Домашнее задание: </a:t>
            </a:r>
            <a:r>
              <a:rPr lang="ru-RU" b="1" dirty="0" smtClean="0">
                <a:solidFill>
                  <a:schemeClr val="tx1"/>
                </a:solidFill>
              </a:rPr>
              <a:t>стр.71 № 25, 27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/>
          </a:p>
          <a:p>
            <a:pPr marL="68580" indent="0" algn="ctr"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на следующем уроке мы будем ландшафтными дизайнерами.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410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611560" y="1268760"/>
            <a:ext cx="2916324" cy="1656184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3635896" y="908720"/>
            <a:ext cx="2808312" cy="2232248"/>
          </a:xfrm>
          <a:prstGeom prst="parallelogram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учное управление 9"/>
          <p:cNvSpPr/>
          <p:nvPr/>
        </p:nvSpPr>
        <p:spPr>
          <a:xfrm flipV="1">
            <a:off x="6156176" y="908720"/>
            <a:ext cx="2304256" cy="2232248"/>
          </a:xfrm>
          <a:prstGeom prst="flowChartManualOperat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043608" y="191683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500-240:8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80489" y="202484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63+100+37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50361" y="2286454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200-80:2+6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4385207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(75-25)</a:t>
            </a:r>
            <a:r>
              <a:rPr lang="en-US" sz="2800" b="1" dirty="0" smtClean="0"/>
              <a:t> X 4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43581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611560" y="1268760"/>
            <a:ext cx="2916324" cy="1656184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3635896" y="908720"/>
            <a:ext cx="2808312" cy="2232248"/>
          </a:xfrm>
          <a:prstGeom prst="parallelogram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учное управление 9"/>
          <p:cNvSpPr/>
          <p:nvPr/>
        </p:nvSpPr>
        <p:spPr>
          <a:xfrm flipV="1">
            <a:off x="6156176" y="908720"/>
            <a:ext cx="2304256" cy="2232248"/>
          </a:xfrm>
          <a:prstGeom prst="flowChartManualOperat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50032" y="1763234"/>
            <a:ext cx="2639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500-240:8 = </a:t>
            </a:r>
            <a:r>
              <a:rPr lang="ru-RU" sz="2400" b="1" dirty="0" smtClean="0">
                <a:solidFill>
                  <a:srgbClr val="FF0000"/>
                </a:solidFill>
              </a:rPr>
              <a:t>470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80489" y="202484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63+100+37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50361" y="2286454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200-80:2+6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4385207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(75-25)</a:t>
            </a:r>
            <a:r>
              <a:rPr lang="en-US" sz="2800" b="1" dirty="0" smtClean="0"/>
              <a:t> X 4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343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3322948" y="908720"/>
            <a:ext cx="3121260" cy="2232248"/>
          </a:xfrm>
          <a:prstGeom prst="parallelogram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учное управление 9"/>
          <p:cNvSpPr/>
          <p:nvPr/>
        </p:nvSpPr>
        <p:spPr>
          <a:xfrm flipV="1">
            <a:off x="6156176" y="908720"/>
            <a:ext cx="2304256" cy="2232248"/>
          </a:xfrm>
          <a:prstGeom prst="flowChartManualOperat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485164" y="2134672"/>
            <a:ext cx="2796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63+100+37 =200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50361" y="2286454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200-80:2+6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4385207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(75-25)</a:t>
            </a:r>
            <a:r>
              <a:rPr lang="en-US" sz="2800" b="1" dirty="0" smtClean="0"/>
              <a:t> X 4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35723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3322948" y="908720"/>
            <a:ext cx="3121260" cy="2232248"/>
          </a:xfrm>
          <a:prstGeom prst="parallelogram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учное управление 9"/>
          <p:cNvSpPr/>
          <p:nvPr/>
        </p:nvSpPr>
        <p:spPr>
          <a:xfrm flipV="1">
            <a:off x="6156176" y="908720"/>
            <a:ext cx="2304256" cy="2232248"/>
          </a:xfrm>
          <a:prstGeom prst="flowChartManualOperat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485164" y="2134672"/>
            <a:ext cx="2796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63+100+37 =</a:t>
            </a:r>
            <a:r>
              <a:rPr lang="ru-RU" sz="2400" b="1" dirty="0" smtClean="0">
                <a:solidFill>
                  <a:srgbClr val="FF0000"/>
                </a:solidFill>
              </a:rPr>
              <a:t>200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50361" y="2286454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200-80:2+6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4385207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(75-25)</a:t>
            </a:r>
            <a:r>
              <a:rPr lang="en-US" sz="2800" b="1" dirty="0" smtClean="0"/>
              <a:t> X 4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15141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учное управление 9"/>
          <p:cNvSpPr/>
          <p:nvPr/>
        </p:nvSpPr>
        <p:spPr>
          <a:xfrm flipV="1">
            <a:off x="6156176" y="908720"/>
            <a:ext cx="2304256" cy="2232248"/>
          </a:xfrm>
          <a:prstGeom prst="flowChartManualOperat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6250361" y="2286454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200-80:2+6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4385207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(75-25)</a:t>
            </a:r>
            <a:r>
              <a:rPr lang="en-US" sz="2800" b="1" dirty="0" smtClean="0"/>
              <a:t> X 4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07094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учное управление 9"/>
          <p:cNvSpPr/>
          <p:nvPr/>
        </p:nvSpPr>
        <p:spPr>
          <a:xfrm flipV="1">
            <a:off x="5580112" y="908720"/>
            <a:ext cx="2880320" cy="2232248"/>
          </a:xfrm>
          <a:prstGeom prst="flowChartManualOperat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868144" y="2359913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200-80:2+6 =</a:t>
            </a:r>
            <a:r>
              <a:rPr lang="ru-RU" sz="2000" b="1" dirty="0" smtClean="0">
                <a:solidFill>
                  <a:srgbClr val="FF0000"/>
                </a:solidFill>
              </a:rPr>
              <a:t>166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1560" y="4385207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(75-25)</a:t>
            </a:r>
            <a:r>
              <a:rPr lang="en-US" sz="2800" b="1" dirty="0" smtClean="0"/>
              <a:t> X 4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88164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436096" y="3540174"/>
            <a:ext cx="3168352" cy="2440729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3540174"/>
            <a:ext cx="2304256" cy="2126669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010001" y="3436070"/>
            <a:ext cx="3240360" cy="2448272"/>
          </a:xfrm>
          <a:prstGeom prst="flowChartDecision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11560" y="4385207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(75-25)</a:t>
            </a:r>
            <a:r>
              <a:rPr lang="en-US" sz="2800" b="1" dirty="0" smtClean="0"/>
              <a:t> X 4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22948" y="4383842"/>
            <a:ext cx="2614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46+14+54+86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52408" y="5349749"/>
            <a:ext cx="2535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(300-90):3+70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337249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75</TotalTime>
  <Words>291</Words>
  <Application>Microsoft Office PowerPoint</Application>
  <PresentationFormat>Экран (4:3)</PresentationFormat>
  <Paragraphs>151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Остин</vt:lpstr>
      <vt:lpstr>Урок математики  Повторение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Закладка фундамента дома</vt:lpstr>
      <vt:lpstr>Закладка фундамента дома</vt:lpstr>
      <vt:lpstr>Слайд 18</vt:lpstr>
      <vt:lpstr>Готовим раствор для кирпичей</vt:lpstr>
      <vt:lpstr>Готовим раствор для кирпичей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 Повторение</dc:title>
  <cp:lastModifiedBy>DNS</cp:lastModifiedBy>
  <cp:revision>12</cp:revision>
  <dcterms:modified xsi:type="dcterms:W3CDTF">2013-01-11T10:47:21Z</dcterms:modified>
</cp:coreProperties>
</file>