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7" r:id="rId10"/>
    <p:sldId id="256" r:id="rId11"/>
    <p:sldId id="258" r:id="rId12"/>
    <p:sldId id="259" r:id="rId13"/>
    <p:sldId id="262" r:id="rId14"/>
    <p:sldId id="261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60066"/>
    <a:srgbClr val="800080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A8931-E0A4-4E17-88B6-448D6EED5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642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3ABEB-DE44-476C-9FC3-0C867A27CD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471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93CDE-E72A-4531-80F8-F2C2E30068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5673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06164-E763-4951-AE57-40C9BAE532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990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93D19-6269-430A-8024-943DBE8BE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044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E596F-1079-44E7-A25B-5F93FD9EDF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326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31ACB-583D-4502-A47C-B555D6748C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1360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04328-A1F0-400E-9AE4-B79BFDBF8B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715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5F513-7CD6-4098-89E3-386AFDB56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330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1F4D7-26CF-496D-ACD1-381523B690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181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348EE-D919-46E1-98E5-5702AD6641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107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3BFA-96AA-4ADE-AEFC-C194DA9B2E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0760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6B312-FDFE-414E-8A1E-489F14057C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0031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2F201-907F-4539-B091-5E343D0956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296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0A040-C065-4B30-9A34-18AE441435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9951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604F4-A5C5-4214-B1EB-8D94BD926D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3460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4A2FD-FB31-40B7-8047-C135A18617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495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B4BA0-B0DF-4AC5-8609-BE8658899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7846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D334E-8CE1-4861-A416-457DC95C0C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0478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409B9-60C9-4051-AB0C-CF15C31C4D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9237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DBE9E-8655-44EB-8AD5-8224190E01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655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18633-3BB8-4E6D-A444-307092566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52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EDA05-64B4-49E3-979F-02BCCED1DC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6538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00DA2-29C2-409B-8BC8-ED9E027AD0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125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6FA0F-1767-4171-AEB6-B62357B22D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109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8576A-7D28-43BF-8327-487128A1E1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862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E9274-A824-46C9-9CF9-33C416ACE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1142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8B156-D62A-4813-AB40-CF9771DE58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439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0B5BF-DBD1-41B3-98F3-2A8954C6DB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8120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1771E-C050-4C07-91ED-81BFE6B64B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6624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2032A-E26A-4FD1-BC79-BA8A7188F3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128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7AC7A-F0E3-4F2C-A16E-1690379ED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5323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A5DB5-8732-4494-B996-4A7A20CCC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759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FC62F-CFD5-4DDE-9F46-F87EDCB56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498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9F0A0-95E2-454A-BC8F-5B2B0FE179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42269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D7D5F-C2C7-4BBA-ADF9-FF84CE07F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75381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8CFAD-4133-4490-915A-D07A41B148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5739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3B4B2-2AC5-45CF-B0BB-722017CA45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365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F5590-4894-4E48-A721-D36D4BEB7B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068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788C2-C6FA-4C72-8670-CC0D8C132D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6639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98C69-97B4-4F28-8570-A56A71FEA4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5161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66351-0032-4F7F-8E87-A8478EC1E3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700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A49F3-C6FC-43A0-9B11-991E031A93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02857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D6E81-718E-4032-AAE2-01019C572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974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3F74-AECC-451F-9950-8B6157948E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88672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0A101-22F6-4349-A941-163AA0D20E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464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9A893-E537-4DC3-A871-24B3DA90C2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3080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8439B-30A0-43B3-AA02-53A2AE87D0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9346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F9447-41FD-49A3-8D4D-CFD60C5342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8517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FEB1A-9671-4C02-B68E-19FF79F439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06420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27649-998F-476B-808B-47F732049D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86152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D9E44-8A67-44B3-BE62-61E00333C2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53148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9C42D-734C-4744-BBAB-929EFBE87D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5644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81AD4-3582-4E27-82C3-957B53B19B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03378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22ECE-D871-4D35-8338-9E4B1950D2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747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23CB9-F780-45AD-AB38-3E00B61FB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8548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89F7B-AFF8-46FF-88CB-B046116923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8905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00F9E-BA43-42CF-80F1-EF8EE9F7CF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87264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BD28C-9B81-48D0-A4A9-B091546022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5151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EAB84-3D6D-4919-ADD5-E030FDCD3F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33438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42555-E360-4510-BB60-76B968F6A4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5855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51037-E11F-428E-8D55-35E7FC1E49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2180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48FC7-D3B3-45EB-9B47-DF294508A0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4818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B26A9-C5A3-4DAA-B96A-568D74855A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8442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EE10D-C5FF-4CD4-9E47-ED46C4EB78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45246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366C1-91DD-4923-84F0-0F7567CEE2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01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CC553-80C3-43C4-9A21-D49E1F2B0A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78705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7F408-59E7-4194-B5FC-95DCD3DC3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4199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A25BB-189D-43ED-8B2A-45545A0A3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5586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1BAC1-1DDF-4D23-A173-0D59D53EF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5463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BEE28-18FC-4C22-881F-014EB307D2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81257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AFD9D-4C3F-4D53-850C-327661EE0F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89245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DC335-4B45-4895-BB19-39EE623FDF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7434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DBCF4-1B9C-4FDD-9428-C7EDD9319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8693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48608-FA07-4047-B4A4-148E6CB06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524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39634-0107-4A50-A29F-A53B1DF2B4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669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9A977-04CC-493F-A6E7-C4E54CB96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423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CBD81-8DDD-4DF0-B335-E736DCFE3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9295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95F31-2187-4C86-9AB2-C6E2BD0924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0672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F6A82-97BA-45CD-9CEE-C9B417DCD1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5953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A29A3-3A9D-442A-9092-5765E2F643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06622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D5F1A-6823-42BD-A28B-F14A19F3C8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9125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ACB14-D17B-429C-9FC1-067172126C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0907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5A968-6D4A-41E7-BF5C-7525C688C9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4341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22137-D0BD-40AC-A356-A628CC0D2D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7632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E5515-B061-4B86-A2FD-2E1B7DE689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9411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D7828-F978-4FB8-B72D-C97D65EA3C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93385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15F00-658D-4952-B100-3A30B4CC6C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27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74F48-0A0A-4811-8E1D-B33CAA1314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788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94C80-4709-4688-B865-84AF7B0C32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71642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75F52-A273-45A6-A540-38F491890D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9879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8540D-9920-477D-9B2E-4E563C00CB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7229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F76BF-29C2-4D06-97CF-033E92AA20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13846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2EB7A-5DC8-4FEE-86A3-F2134CEA64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66182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536D9-0EF0-4FCD-9C80-E360887711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92089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020E3-9F12-460C-83B0-7086179C1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2046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38CFC-9907-4BAA-A0B3-0C4B39F633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41430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290F5-7174-4839-89C5-B78490C544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23235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60E98-2739-4829-A77C-A12F7D5BAC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19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976127-612D-4002-8356-753B041117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3F2DEC-D911-4C9F-BCC4-3B1022D870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4E676F-946A-49E2-9D17-CF09CEADE1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5CABF4-11E2-4F8F-8931-9B75CCBBCA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0D507C-474F-44B7-AC05-12C976EFFC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C76A11-1C1F-4528-A066-9A8D444CFE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D49DFD-F264-4C79-9FB5-5948613B98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37B8A2-477E-4483-BAB4-3B6899CD7B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2362ED-85C2-4A6C-A6FA-476B0FF38C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41168"/>
            <a:ext cx="9144000" cy="1584176"/>
          </a:xfrm>
        </p:spPr>
        <p:txBody>
          <a:bodyPr/>
          <a:lstStyle/>
          <a:p>
            <a:r>
              <a:rPr lang="ru-RU" sz="6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Экологические новости</a:t>
            </a:r>
            <a:endParaRPr lang="ru-RU" sz="6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79"/>
            <a:ext cx="5400600" cy="434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94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584" y="5732463"/>
            <a:ext cx="7920880" cy="936625"/>
          </a:xfrm>
        </p:spPr>
        <p:txBody>
          <a:bodyPr/>
          <a:lstStyle/>
          <a:p>
            <a:r>
              <a:rPr lang="ru-RU" sz="4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Американский ягуар</a:t>
            </a:r>
            <a:endParaRPr lang="ru-RU" sz="4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1304"/>
            <a:ext cx="7632848" cy="527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5445125"/>
            <a:ext cx="8280920" cy="1152227"/>
          </a:xfrm>
        </p:spPr>
        <p:txBody>
          <a:bodyPr/>
          <a:lstStyle/>
          <a:p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Япония сводит долю мирного атома к нулю</a:t>
            </a:r>
            <a:endParaRPr lang="ru-RU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1571"/>
            <a:ext cx="7776864" cy="494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8764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5013325"/>
            <a:ext cx="8208912" cy="1511300"/>
          </a:xfrm>
        </p:spPr>
        <p:txBody>
          <a:bodyPr/>
          <a:lstStyle/>
          <a:p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Уровень углекислого газа </a:t>
            </a:r>
            <a:b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 Арктике установил рекорд</a:t>
            </a:r>
            <a:endParaRPr lang="ru-RU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008" y="332656"/>
            <a:ext cx="523875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5041900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620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5300663"/>
            <a:ext cx="8352928" cy="1152525"/>
          </a:xfrm>
        </p:spPr>
        <p:txBody>
          <a:bodyPr/>
          <a:lstStyle/>
          <a:p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Роль пожаров в глобальном потеплении</a:t>
            </a:r>
            <a:endParaRPr lang="ru-RU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344816" cy="477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4751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97152"/>
            <a:ext cx="9036496" cy="187220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Польша наложила вето </a:t>
            </a:r>
            <a:br>
              <a:rPr lang="ru-RU" sz="4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 план борьбы с климатическими изменениями</a:t>
            </a:r>
            <a:endParaRPr lang="ru-RU" sz="4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768" y="332656"/>
            <a:ext cx="7416824" cy="4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0507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4675" y="5084763"/>
            <a:ext cx="8569325" cy="1584325"/>
          </a:xfrm>
        </p:spPr>
        <p:txBody>
          <a:bodyPr/>
          <a:lstStyle/>
          <a:p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 Соединённом Королевстве может скоро закончится мусор</a:t>
            </a:r>
            <a:endParaRPr lang="ru-RU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6585"/>
            <a:ext cx="7704856" cy="464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2900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4005064"/>
            <a:ext cx="7992888" cy="18002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1800" dirty="0">
                <a:solidFill>
                  <a:srgbClr val="660033"/>
                </a:solidFill>
                <a:ea typeface="+mn-ea"/>
                <a:cs typeface="+mn-cs"/>
              </a:rPr>
              <a:t>Автор: </a:t>
            </a:r>
            <a:r>
              <a:rPr lang="ru-RU" sz="1800" dirty="0" err="1">
                <a:solidFill>
                  <a:srgbClr val="660033"/>
                </a:solidFill>
                <a:ea typeface="+mn-ea"/>
                <a:cs typeface="+mn-cs"/>
              </a:rPr>
              <a:t>Гильмутдинова</a:t>
            </a:r>
            <a:r>
              <a:rPr lang="ru-RU" sz="1800" dirty="0">
                <a:solidFill>
                  <a:srgbClr val="660033"/>
                </a:solidFill>
                <a:ea typeface="+mn-ea"/>
                <a:cs typeface="+mn-cs"/>
              </a:rPr>
              <a:t> Лена </a:t>
            </a:r>
            <a:r>
              <a:rPr lang="ru-RU" sz="1800" dirty="0" err="1">
                <a:solidFill>
                  <a:srgbClr val="660033"/>
                </a:solidFill>
                <a:ea typeface="+mn-ea"/>
                <a:cs typeface="+mn-cs"/>
              </a:rPr>
              <a:t>Сайфутдиновна</a:t>
            </a:r>
            <a:r>
              <a:rPr lang="ru-RU" sz="1800" dirty="0">
                <a:solidFill>
                  <a:srgbClr val="660033"/>
                </a:solidFill>
                <a:ea typeface="+mn-ea"/>
                <a:cs typeface="+mn-cs"/>
              </a:rPr>
              <a:t> </a:t>
            </a:r>
            <a:br>
              <a:rPr lang="ru-RU" sz="1800" dirty="0">
                <a:solidFill>
                  <a:srgbClr val="660033"/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srgbClr val="660033"/>
                </a:solidFill>
                <a:ea typeface="+mn-ea"/>
                <a:cs typeface="+mn-cs"/>
              </a:rPr>
              <a:t>учитель начальных классов МБОУ «Гимназии №140» г. Казани</a:t>
            </a:r>
            <a:r>
              <a:rPr lang="ru-RU" sz="3200" dirty="0">
                <a:solidFill>
                  <a:srgbClr val="660033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660033"/>
                </a:solidFill>
                <a:ea typeface="+mn-ea"/>
                <a:cs typeface="+mn-cs"/>
              </a:rPr>
            </a:br>
            <a:endParaRPr lang="ru-RU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4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8">
  <a:themeElements>
    <a:clrScheme name="bars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ba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r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118</Template>
  <TotalTime>80</TotalTime>
  <Words>34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118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Экологические новости</vt:lpstr>
      <vt:lpstr>Американский ягуар</vt:lpstr>
      <vt:lpstr>Япония сводит долю мирного атома к нулю</vt:lpstr>
      <vt:lpstr>Уровень углекислого газа  в Арктике установил рекорд</vt:lpstr>
      <vt:lpstr>Роль пожаров в глобальном потеплении</vt:lpstr>
      <vt:lpstr>Польша наложила вето  на план борьбы с климатическими изменениями</vt:lpstr>
      <vt:lpstr>В Соединённом Королевстве может скоро закончится мусор</vt:lpstr>
      <vt:lpstr>Автор: Гильмутдинова Лена Сайфутдиновна  учитель начальных классов МБОУ «Гимназии №140» г. Казани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Экологические новости</dc:title>
  <dc:creator>Руфис</dc:creator>
  <cp:lastModifiedBy>revaz</cp:lastModifiedBy>
  <cp:revision>12</cp:revision>
  <dcterms:created xsi:type="dcterms:W3CDTF">2012-12-23T19:06:42Z</dcterms:created>
  <dcterms:modified xsi:type="dcterms:W3CDTF">2013-03-20T06:10:42Z</dcterms:modified>
</cp:coreProperties>
</file>