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82" r:id="rId2"/>
    <p:sldId id="353" r:id="rId3"/>
    <p:sldId id="354" r:id="rId4"/>
    <p:sldId id="355" r:id="rId5"/>
    <p:sldId id="356" r:id="rId6"/>
    <p:sldId id="378" r:id="rId7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6600"/>
    <a:srgbClr val="CC3300"/>
    <a:srgbClr val="663300"/>
    <a:srgbClr val="009900"/>
    <a:srgbClr val="0000FF"/>
    <a:srgbClr val="FF66CC"/>
    <a:srgbClr val="33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5" autoAdjust="0"/>
    <p:restoredTop sz="91902" autoAdjust="0"/>
  </p:normalViewPr>
  <p:slideViewPr>
    <p:cSldViewPr>
      <p:cViewPr>
        <p:scale>
          <a:sx n="50" d="100"/>
          <a:sy n="50" d="100"/>
        </p:scale>
        <p:origin x="-126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18AC13F-C3B2-4EA6-A4A5-D31E65C62C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F7D58D2-69FD-4D7B-8EA6-5F1D243ABC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189664-1D63-4885-8FAB-FD4F87E1C13C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37396-B216-4FB5-A3B6-20C947BC2C31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16938-0D88-49C5-A0A3-257BFA4878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F53E5-A947-4FFC-870B-8CC2B5070D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C7FA7-0BF6-467D-9643-BCE6601C68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05410-9ACB-4DCC-98C2-245E20B39F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B6245-63D3-46DD-9E34-FFF89B174C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EE13F-AA5C-4A20-9834-2CE49C5DB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D135E-FD75-4350-86EC-F610C36F57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46598-E9F9-45E2-A0C4-BED52AB09D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01D6B-3A5A-419E-8C1D-97E1457D3A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AE46D-B8B6-41FA-9731-003FB49FE1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1048F-18A5-49BF-9A42-6CE6CCBEB8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6E007-94E1-402F-A8DD-038A4B4DB7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9A3CA-BDA0-4B93-B24E-3868DCF631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4BC0C-975B-4976-A40C-6BC138F83A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B9E15BC5-8166-4F89-A35C-DBB60DFD87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G:\1185184075_121397333ff419fac2d1da51047e9720_fu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928688"/>
            <a:ext cx="9144000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052513"/>
            <a:ext cx="8715375" cy="54546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   </a:t>
            </a: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ВИДЕО-РАДИО АЛЬБОМ</a:t>
            </a:r>
          </a:p>
          <a:p>
            <a:pPr eaLnBrk="1" hangingPunct="1">
              <a:buFontTx/>
              <a:buNone/>
              <a:defRPr/>
            </a:pPr>
            <a:endParaRPr lang="ru-RU" sz="4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</a:endParaRPr>
          </a:p>
          <a:p>
            <a:pPr eaLnBrk="1" hangingPunct="1">
              <a:buFontTx/>
              <a:buNone/>
              <a:defRPr/>
            </a:pP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«ГЛАЗ </a:t>
            </a:r>
            <a:r>
              <a:rPr 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9-</a:t>
            </a: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го КЛАССА»</a:t>
            </a:r>
          </a:p>
          <a:p>
            <a:pPr eaLnBrk="1" hangingPunct="1">
              <a:buFontTx/>
              <a:buNone/>
              <a:defRPr/>
            </a:pP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с последними новостями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…</a:t>
            </a:r>
          </a:p>
          <a:p>
            <a:pPr eaLnBrk="1" hangingPunct="1">
              <a:buFontTx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      31января -6 февраля 2010 г.</a:t>
            </a:r>
            <a:endParaRPr lang="ru-RU" dirty="0" smtClean="0"/>
          </a:p>
        </p:txBody>
      </p:sp>
      <p:sp>
        <p:nvSpPr>
          <p:cNvPr id="40964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053" name="Picture 6" descr="j0336770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079039">
            <a:off x="476250" y="1120775"/>
            <a:ext cx="9779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j0336770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7781773">
            <a:off x="7771607" y="1056481"/>
            <a:ext cx="9779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7" name="Picture 6" descr="C:\Documents and Settings\123\Рабочий стол\Мои рисунки\рисунки интернет\lana1501_42786_L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144000" y="5303838"/>
            <a:ext cx="1928813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07256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b="1" spc="-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ru-RU" b="1" spc="-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февраля.Главная</a:t>
            </a:r>
            <a:r>
              <a:rPr lang="ru-RU" b="1" spc="-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Победа твоей страны. Вспомни, прочувствуй, погордись!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428750"/>
            <a:ext cx="8929688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…Из-за парты шагнули на фронт</a:t>
            </a:r>
          </a:p>
        </p:txBody>
      </p:sp>
      <p:sp>
        <p:nvSpPr>
          <p:cNvPr id="41988" name="TextBox 4"/>
          <p:cNvSpPr txBox="1">
            <a:spLocks noChangeArrowheads="1"/>
          </p:cNvSpPr>
          <p:nvPr/>
        </p:nvSpPr>
        <p:spPr bwMode="auto">
          <a:xfrm>
            <a:off x="5786438" y="2000250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Епифанов Василий Васильевич –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17 октября 1944г погиб в Венгрии.</a:t>
            </a:r>
          </a:p>
        </p:txBody>
      </p:sp>
      <p:sp>
        <p:nvSpPr>
          <p:cNvPr id="41989" name="TextBox 5"/>
          <p:cNvSpPr txBox="1">
            <a:spLocks noChangeArrowheads="1"/>
          </p:cNvSpPr>
          <p:nvPr/>
        </p:nvSpPr>
        <p:spPr bwMode="auto">
          <a:xfrm>
            <a:off x="5929313" y="2571750"/>
            <a:ext cx="27146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Ягноков Петр Филимонович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– в Венгрии был ранен. Жил и работал в Липовки. Умер 16 января 2010 г.</a:t>
            </a:r>
            <a:endParaRPr lang="ru-RU"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0" name="TextBox 6"/>
          <p:cNvSpPr txBox="1">
            <a:spLocks noChangeArrowheads="1"/>
          </p:cNvSpPr>
          <p:nvPr/>
        </p:nvSpPr>
        <p:spPr bwMode="auto">
          <a:xfrm>
            <a:off x="2857500" y="2000250"/>
            <a:ext cx="30003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Орлов Петр Дмитриевич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 –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танкист. После курсов молодого бойца сразу попал в горнило Курской битвы. По дорогам войны дошел до Победы. После войны вернулся в родное село Липовку.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Умер в 2004 г. </a:t>
            </a:r>
          </a:p>
        </p:txBody>
      </p:sp>
      <p:sp>
        <p:nvSpPr>
          <p:cNvPr id="41991" name="TextBox 7"/>
          <p:cNvSpPr txBox="1">
            <a:spLocks noChangeArrowheads="1"/>
          </p:cNvSpPr>
          <p:nvPr/>
        </p:nvSpPr>
        <p:spPr bwMode="auto">
          <a:xfrm>
            <a:off x="0" y="2000250"/>
            <a:ext cx="3143250" cy="335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Титуев Иван Филимонович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окончив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курсы  шоферов, доставлял снаряды к линии огня. Однажны, при подвозе боеприпасов, попал  под обстрел немецких самолетов.  К счастью ни одна бомба не попала в машину. Боеприпасы  доставил по назначению. За это был награжден медалью «За отвагу».Участвовал в  Курской битве. Награжден также орденом «Отечественной войны 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 степени», «За боевые заслуги», «Победу над Германией».  Воевал до конца войны. Жил и работал в с. Горный – Балыклей. Умер в 2009 г. </a:t>
            </a:r>
          </a:p>
        </p:txBody>
      </p:sp>
      <p:sp>
        <p:nvSpPr>
          <p:cNvPr id="41992" name="TextBox 8"/>
          <p:cNvSpPr txBox="1">
            <a:spLocks noChangeArrowheads="1"/>
          </p:cNvSpPr>
          <p:nvPr/>
        </p:nvSpPr>
        <p:spPr bwMode="auto">
          <a:xfrm>
            <a:off x="5786438" y="3643313"/>
            <a:ext cx="31432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Сурков Петр Иосифович –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на фронт призван летом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 1943г. Служил в фронтовой разведки. Много раз переходил линию фронта, добывая ценные сведения, приходилось доставлять и «языков».За храбрость награжден двумя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орденами Славы. Умер в 1995г.</a:t>
            </a:r>
          </a:p>
        </p:txBody>
      </p:sp>
      <p:sp>
        <p:nvSpPr>
          <p:cNvPr id="41993" name="TextBox 9"/>
          <p:cNvSpPr txBox="1">
            <a:spLocks noChangeArrowheads="1"/>
          </p:cNvSpPr>
          <p:nvPr/>
        </p:nvSpPr>
        <p:spPr bwMode="auto">
          <a:xfrm>
            <a:off x="3143250" y="3714750"/>
            <a:ext cx="264318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Орлов Петр Климович-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начав войну летом 1942, принял участие в Курской битве, прошел ее до Победы. В мирное время трудился на благо Родины и своего села. Умер в 2008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5" descr="C:\Documents and Settings\123\Мои документы\DSC0068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58000" y="1214438"/>
            <a:ext cx="2063750" cy="15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2" descr="C:\Documents and Settings\123\Мои документы\DSC0063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1214438"/>
            <a:ext cx="2357438" cy="172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785813" y="642938"/>
            <a:ext cx="8143875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«Ворошиловский стрелок»</a:t>
            </a:r>
          </a:p>
        </p:txBody>
      </p:sp>
      <p:pic>
        <p:nvPicPr>
          <p:cNvPr id="43013" name="Picture 3" descr="C:\Documents and Settings\123\Мои документы\DSC00637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286000" y="1357313"/>
            <a:ext cx="2500313" cy="187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4" name="Picture 4" descr="C:\Documents and Settings\123\Мои документы\DSC0064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72000" y="1643063"/>
            <a:ext cx="2571750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5" name="Picture 6" descr="C:\Documents and Settings\123\Мои документы\DSC0068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0" y="2571750"/>
            <a:ext cx="1428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6" name="Picture 7" descr="C:\Documents and Settings\123\Мои документы\DSC00686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428750" y="2714625"/>
            <a:ext cx="1411288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7" name="Picture 8" descr="C:\Documents and Settings\123\Мои документы\DSC00695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2643188" y="3143250"/>
            <a:ext cx="2286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8" name="Picture 9" descr="C:\Documents and Settings\123\Мои документы\DSC00699.JP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4857750" y="285750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9" name="Picture 10" descr="C:\Documents and Settings\123\Мои документы\DSC00711.JPG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786563" y="2714625"/>
            <a:ext cx="2357437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0" y="4076700"/>
            <a:ext cx="9144000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spc="-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э</a:t>
            </a:r>
            <a:r>
              <a:rPr lang="ru-RU" sz="2400" b="1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той недели в нашей школе прошли учения по </a:t>
            </a:r>
            <a:r>
              <a:rPr lang="ru-RU" sz="2400" b="1" spc="-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стрельбе из пневматической винтовки</a:t>
            </a:r>
            <a:r>
              <a:rPr lang="ru-RU" sz="2400" b="1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b="1" spc="-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Лучший результат у девочек показала </a:t>
            </a:r>
            <a:r>
              <a:rPr lang="ru-RU" sz="2400" b="1" spc="-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Вайнонина</a:t>
            </a:r>
            <a:r>
              <a:rPr lang="ru-RU" sz="2400" b="1" spc="-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В. А самым метким стрелком среди  юношей стали </a:t>
            </a:r>
            <a:r>
              <a:rPr lang="ru-RU" sz="2400" b="1" spc="-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Курышов</a:t>
            </a:r>
            <a:r>
              <a:rPr lang="ru-RU" sz="2400" b="1" spc="-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А.и Чернов Д. 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C:\Documents and Settings\123\Мои документы\DSC0066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928688"/>
            <a:ext cx="3349625" cy="251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5" name="Picture 3" descr="C:\Documents and Settings\123\Мои документы\DSC0066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43625" y="3286125"/>
            <a:ext cx="3000375" cy="251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6" name="Picture 4" descr="C:\Documents and Settings\123\Мои документы\DSC0067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786063" y="3143250"/>
            <a:ext cx="3421062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7" name="Picture 5" descr="C:\Documents and Settings\123\Мои документы\DSC00672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000375" y="785813"/>
            <a:ext cx="34210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8" name="Picture 6" descr="C:\Documents and Settings\123\Мои документы\DSC00673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572250" y="1214438"/>
            <a:ext cx="2270125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9" name="Picture 7" descr="C:\Documents and Settings\123\Мои документы\DSC00674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0" y="3571875"/>
            <a:ext cx="27860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2571744"/>
            <a:ext cx="930895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4400" b="1" spc="-10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Перемена,перемена,перемена</a:t>
            </a:r>
            <a:r>
              <a:rPr lang="ru-RU" sz="4400" b="1" spc="-10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</a:t>
            </a:r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C:\Documents and Settings\123\Мои документы\DSC0064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1000125"/>
            <a:ext cx="3286125" cy="235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3" descr="C:\Documents and Settings\123\Мои документы\DSC0064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00438"/>
            <a:ext cx="3000375" cy="218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0" name="Picture 4" descr="C:\Documents and Settings\123\Мои документы\DSC0064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0625" y="1000125"/>
            <a:ext cx="2667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1" name="Picture 5" descr="C:\Documents and Settings\123\Мои документы\DSC0066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714875" y="3214688"/>
            <a:ext cx="3524250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0" y="2214554"/>
            <a:ext cx="9318577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Новое увлечение наших </a:t>
            </a:r>
          </a:p>
          <a:p>
            <a:pPr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учеников?!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C:\Documents and Settings\123\Рабочий стол\Мои рисунки\рисунки интернет\lana1501_42786_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528350">
            <a:off x="1846263" y="849313"/>
            <a:ext cx="6203950" cy="4997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8" descr="j0283471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-802865">
            <a:off x="233363" y="1425575"/>
            <a:ext cx="3500437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786063" y="3786188"/>
            <a:ext cx="4357687" cy="11080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6600" b="1" dirty="0">
                <a:effectLst>
                  <a:outerShdw blurRad="38100" dist="38100" dir="2700000" algn="tl">
                    <a:srgbClr val="C0C0C0"/>
                  </a:outerShdw>
                </a:effectLst>
                <a:cs typeface="Courier New" pitchFamily="49" charset="0"/>
              </a:rPr>
              <a:t>Конец</a:t>
            </a:r>
          </a:p>
        </p:txBody>
      </p:sp>
      <p:pic>
        <p:nvPicPr>
          <p:cNvPr id="5" name="Picture 9" descr="j0254411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32588" y="3789363"/>
            <a:ext cx="1562100" cy="20939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pril2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pril2</Template>
  <TotalTime>1</TotalTime>
  <Words>327</Words>
  <Application>Microsoft Office PowerPoint</Application>
  <PresentationFormat>Экран (4:3)</PresentationFormat>
  <Paragraphs>28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pril2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revaz</dc:creator>
  <cp:lastModifiedBy>revaz</cp:lastModifiedBy>
  <cp:revision>1</cp:revision>
  <dcterms:created xsi:type="dcterms:W3CDTF">2013-03-19T19:13:15Z</dcterms:created>
  <dcterms:modified xsi:type="dcterms:W3CDTF">2013-03-19T19:14:20Z</dcterms:modified>
</cp:coreProperties>
</file>