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49" r:id="rId2"/>
    <p:sldId id="357" r:id="rId3"/>
    <p:sldId id="336" r:id="rId4"/>
    <p:sldId id="362" r:id="rId5"/>
    <p:sldId id="363" r:id="rId6"/>
    <p:sldId id="364" r:id="rId7"/>
    <p:sldId id="383" r:id="rId8"/>
    <p:sldId id="358" r:id="rId9"/>
    <p:sldId id="360" r:id="rId10"/>
    <p:sldId id="361" r:id="rId11"/>
    <p:sldId id="256" r:id="rId12"/>
    <p:sldId id="366" r:id="rId13"/>
    <p:sldId id="368" r:id="rId14"/>
    <p:sldId id="365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84" r:id="rId24"/>
    <p:sldId id="385" r:id="rId25"/>
    <p:sldId id="386" r:id="rId26"/>
    <p:sldId id="387" r:id="rId27"/>
    <p:sldId id="388" r:id="rId28"/>
    <p:sldId id="379" r:id="rId29"/>
    <p:sldId id="381" r:id="rId30"/>
    <p:sldId id="352" r:id="rId31"/>
    <p:sldId id="389" r:id="rId32"/>
    <p:sldId id="377" r:id="rId33"/>
    <p:sldId id="378" r:id="rId3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00"/>
    <a:srgbClr val="CC3300"/>
    <a:srgbClr val="663300"/>
    <a:srgbClr val="009900"/>
    <a:srgbClr val="0000FF"/>
    <a:srgbClr val="FF66CC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5" autoAdjust="0"/>
    <p:restoredTop sz="91902" autoAdjust="0"/>
  </p:normalViewPr>
  <p:slideViewPr>
    <p:cSldViewPr>
      <p:cViewPr>
        <p:scale>
          <a:sx n="50" d="100"/>
          <a:sy n="50" d="100"/>
        </p:scale>
        <p:origin x="-126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8736492-2340-43CC-A004-A757E875D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07C0CFF-A3B9-4AB2-AA54-2C3069C95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3A2E5-CCBF-4176-8953-0AAE83638B14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B594E-CCB2-4987-9016-F13C52A4A927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9F83E-EB8B-4381-923A-2EB752D3755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85945-278A-4FBC-B1BD-EFBCC2D2C2F6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DF518-4FB9-40FD-A4B6-0DBD146B93E6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8128F-B605-47D4-8A06-F16C03968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EE3CA-E0CC-4D24-8E48-056AC961E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2522E-D933-4AE0-BC7B-A8566DEBA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78D8E-51AC-4805-9A12-3F1B9DC3E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26A98-73AD-412F-99ED-23F3ECB0A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EE85D-5180-40FC-9219-3A9133BF4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BF771-B99B-448B-8CE4-78B5F3084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28200-9BC1-4563-A885-475026630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E8A24-175C-47AF-976E-E78ADCD68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1D2E3-34FE-4B8B-B1A0-6FE61E79F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13C0F-C456-4400-8BA7-165307309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61027-C4F0-4F0D-8F6E-3CDDCE59D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73AA2-D5C7-4A9A-B67E-40BE2D212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FA04B-3DA9-4F46-ACC5-139C2A028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B3DC632-8BF3-420F-BADF-52B12EC20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e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10" Type="http://schemas.openxmlformats.org/officeDocument/2006/relationships/image" Target="../media/image113.jpeg"/><Relationship Id="rId4" Type="http://schemas.openxmlformats.org/officeDocument/2006/relationships/image" Target="../media/image107.jpeg"/><Relationship Id="rId9" Type="http://schemas.openxmlformats.org/officeDocument/2006/relationships/image" Target="../media/image1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gif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1.bp.blogspot.com/_HdN4gUmQ81o/SSlvln_DE8I/AAAAAAAAB20/F4RDOnzBd98/s1600-h/_MG_461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4.bp.blogspot.com/_HdN4gUmQ81o/SWb1G9JU1lI/AAAAAAAACWw/g16j-NTtAR0/s1600-h/sar.jpe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ru.wikipedia.org/wiki/%D0%A4%D0%B0%D0%B9%D0%BB:Halo_around_moon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G:\1185184075_121397333ff419fac2d1da51047e9720_fu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28688"/>
            <a:ext cx="91440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52513"/>
            <a:ext cx="8715375" cy="54546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  </a:t>
            </a:r>
            <a:r>
              <a:rPr lang="ru-RU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ВИДЕО-РАДИО АЛЬБОМ</a:t>
            </a:r>
          </a:p>
          <a:p>
            <a:pPr eaLnBrk="1" hangingPunct="1">
              <a:buFontTx/>
              <a:buNone/>
              <a:defRPr/>
            </a:pPr>
            <a:endParaRPr lang="ru-RU" sz="4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«ГЛАЗ НАШЕГО КЛАССА»</a:t>
            </a:r>
          </a:p>
          <a:p>
            <a:pPr eaLnBrk="1" hangingPunct="1">
              <a:buFontTx/>
              <a:buNone/>
              <a:defRPr/>
            </a:pPr>
            <a:endParaRPr lang="ru-RU" sz="4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eaLnBrk="1" hangingPunct="1">
              <a:buFontTx/>
              <a:buNone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с последними новостями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…</a:t>
            </a:r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             </a:t>
            </a:r>
            <a:endParaRPr lang="ru-RU" dirty="0" smtClean="0"/>
          </a:p>
        </p:txBody>
      </p:sp>
      <p:sp>
        <p:nvSpPr>
          <p:cNvPr id="205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3" name="Picture 6" descr="j033677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79039">
            <a:off x="476250" y="1120775"/>
            <a:ext cx="9779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j033677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781773">
            <a:off x="7771607" y="1056481"/>
            <a:ext cx="9779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C:\Documents and Settings\123\Рабочий стол\Мои рисунки\рисунки интернет\lana1501_42786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00" y="5303838"/>
            <a:ext cx="19288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C:\Users\1\Documents\DSC007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68982">
            <a:off x="534988" y="2144713"/>
            <a:ext cx="3429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451" name="Picture 3" descr="C:\Users\1\Documents\DSC007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60841">
            <a:off x="4660900" y="1641475"/>
            <a:ext cx="4278313" cy="411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43000" y="1071563"/>
            <a:ext cx="6715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февраля 2010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1"/>
          <p:cNvSpPr>
            <a:spLocks noChangeArrowheads="1"/>
          </p:cNvSpPr>
          <p:nvPr/>
        </p:nvSpPr>
        <p:spPr bwMode="auto">
          <a:xfrm>
            <a:off x="827088" y="260350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Rectangle 43"/>
          <p:cNvSpPr>
            <a:spLocks noChangeArrowheads="1"/>
          </p:cNvSpPr>
          <p:nvPr/>
        </p:nvSpPr>
        <p:spPr bwMode="auto">
          <a:xfrm>
            <a:off x="8027988" y="260350"/>
            <a:ext cx="433387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45"/>
          <p:cNvSpPr>
            <a:spLocks noChangeArrowheads="1"/>
          </p:cNvSpPr>
          <p:nvPr/>
        </p:nvSpPr>
        <p:spPr bwMode="auto">
          <a:xfrm>
            <a:off x="2051050" y="260350"/>
            <a:ext cx="43338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Rectangle 48"/>
          <p:cNvSpPr>
            <a:spLocks noChangeArrowheads="1"/>
          </p:cNvSpPr>
          <p:nvPr/>
        </p:nvSpPr>
        <p:spPr bwMode="auto">
          <a:xfrm>
            <a:off x="3203575" y="260350"/>
            <a:ext cx="43338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50"/>
          <p:cNvSpPr>
            <a:spLocks noChangeArrowheads="1"/>
          </p:cNvSpPr>
          <p:nvPr/>
        </p:nvSpPr>
        <p:spPr bwMode="auto">
          <a:xfrm>
            <a:off x="4427538" y="260350"/>
            <a:ext cx="433387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Rectangle 52"/>
          <p:cNvSpPr>
            <a:spLocks noChangeArrowheads="1"/>
          </p:cNvSpPr>
          <p:nvPr/>
        </p:nvSpPr>
        <p:spPr bwMode="auto">
          <a:xfrm>
            <a:off x="5580063" y="260350"/>
            <a:ext cx="433387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54"/>
          <p:cNvSpPr>
            <a:spLocks noChangeArrowheads="1"/>
          </p:cNvSpPr>
          <p:nvPr/>
        </p:nvSpPr>
        <p:spPr bwMode="auto">
          <a:xfrm>
            <a:off x="6804025" y="260350"/>
            <a:ext cx="43338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2" descr="C:\Documents and Settings\школа\Мои документы\Мои рисунки\Изображение\Изображение 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66961">
            <a:off x="87313" y="1065213"/>
            <a:ext cx="40068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школа\Мои документы\Мои рисунки\Изображение\Копия Изображение 0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566367">
            <a:off x="3548063" y="971550"/>
            <a:ext cx="32829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школа\Мои документы\Мои рисунки\Изображение\Копия (4) Изображение 0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543265">
            <a:off x="5335588" y="2405063"/>
            <a:ext cx="3471862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школа\Мои документы\Мои рисунки\Изображение\Изображение 0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5" y="2071688"/>
            <a:ext cx="36464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школа\Мои документы\Мои рисунки\Изображение\Изображение 01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83369">
            <a:off x="6134100" y="1285875"/>
            <a:ext cx="30099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школа\Мои документы\Мои рисунки\Изображение\Копия (3) Изображение 01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857625" y="2143125"/>
            <a:ext cx="31115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школа\Мои документы\Мои рисунки\Изображение\Изображение 02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735104">
            <a:off x="125413" y="3370263"/>
            <a:ext cx="36560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Documents and Settings\школа\Мои документы\Мои рисунки\Изображение\Копия (2) Изображение 017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86125" y="3429000"/>
            <a:ext cx="34385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Documents and Settings\школа\Мои документы\Мои рисунки\Изображение\Копия Изображение 02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-664755">
            <a:off x="-152400" y="4600575"/>
            <a:ext cx="3405188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Documents and Settings\школа\Мои документы\Мои рисунки\Изображение\Изображение 020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972132">
            <a:off x="4883150" y="3959225"/>
            <a:ext cx="40719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Documents and Settings\школа\Мои документы\Мои рисунки\Изображение\Копия Изображение 017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714625" y="4857750"/>
            <a:ext cx="3073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монет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28688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школа\Мои документы\Гнибедова\КОЛЕКЦ\DSC005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643050"/>
            <a:ext cx="5041900" cy="4940300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Documents and Settings\школа\Мои документы\Гнибедова\КОЛЕКЦ\DSC005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1357298"/>
            <a:ext cx="4813300" cy="5003800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Documents and Settings\школа\Мои документы\Гнибедова\КОЛЕКЦ\DSC005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1428736"/>
            <a:ext cx="4800600" cy="4826000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Documents and Settings\школа\Мои документы\Гнибедова\КОЛЕКЦ\DSC005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5984" y="1428736"/>
            <a:ext cx="4902200" cy="5041900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C:\Documents and Settings\школа\Мои документы\Гнибедова\КОЛЕКЦ\DSC0059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0298" y="1571612"/>
            <a:ext cx="4643470" cy="4755169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C:\Documents and Settings\школа\Мои документы\Гнибедова\КОЛЕКЦ\DSC0059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0298" y="1285860"/>
            <a:ext cx="4729180" cy="4904335"/>
          </a:xfrm>
          <a:prstGeom prst="ellipse">
            <a:avLst/>
          </a:prstGeom>
          <a:ln w="63500" cap="rnd">
            <a:solidFill>
              <a:schemeClr val="bg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1428750" y="285750"/>
            <a:ext cx="628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123\Мои документы\Гнибедова Н.А\Коллекционирование\монеты\P10105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785813"/>
            <a:ext cx="61483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23\Мои документы\Гнибедова Н.А\Коллекционирование\монеты\P10104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728663"/>
            <a:ext cx="55721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123\Мои документы\Гнибедова Н.А\Коллекционирование\монеты\P10104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0" y="1143000"/>
            <a:ext cx="58959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79128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Монеты царской чеканки</a:t>
            </a:r>
          </a:p>
        </p:txBody>
      </p:sp>
      <p:pic>
        <p:nvPicPr>
          <p:cNvPr id="3076" name="Picture 4" descr="C:\Documents and Settings\123\Мои документы\Гнибедова Н.А\Коллекционирование\монеты\P10104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88" y="1133475"/>
            <a:ext cx="64928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123\Мои документы\Гнибедова Н.А\Коллекционирование\монеты\P10104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25" y="1071563"/>
            <a:ext cx="6802438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Documents and Settings\123\Мои документы\Гнибедова Н.А\Коллекционирование\монеты\P10105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" y="1643063"/>
            <a:ext cx="844550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Documents and Settings\123\Мои документы\Гнибедова Н.А\Коллекционирование\монеты\P10105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625" y="1571625"/>
            <a:ext cx="8339138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C:\Documents and Settings\123\Мои документы\Гнибедова Н.А\Коллекционирование\монеты\P101050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00250" y="1500188"/>
            <a:ext cx="53594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C:\Documents and Settings\123\Мои документы\Гнибедова Н.А\Коллекционирование\монеты\P101050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14500" y="1428750"/>
            <a:ext cx="5691188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ocuments\00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1214438"/>
            <a:ext cx="49022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50" y="1143000"/>
            <a:ext cx="5857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марта 2010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49389">
            <a:off x="1768475" y="2359025"/>
            <a:ext cx="3070225" cy="451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9000" y="0"/>
            <a:ext cx="2749550" cy="349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69007">
            <a:off x="5565775" y="2544763"/>
            <a:ext cx="3265488" cy="407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463" y="144463"/>
            <a:ext cx="1998662" cy="2713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Изображение 13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143125"/>
            <a:ext cx="2428875" cy="322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E:\Изображение 13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1428750"/>
            <a:ext cx="2433638" cy="364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E:\Изображение 1368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63" y="3214688"/>
            <a:ext cx="1785937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E:\Изображение 1368 - копия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313" y="928688"/>
            <a:ext cx="1976437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Изображение 13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85750"/>
            <a:ext cx="2428875" cy="3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E:\Изображение 13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88" y="3500438"/>
            <a:ext cx="285750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E:\Изображение 1362 - коп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38" y="1571625"/>
            <a:ext cx="2428875" cy="368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1\Documents\проект\жу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643182"/>
            <a:ext cx="5286412" cy="315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57356" y="928670"/>
            <a:ext cx="55819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проекта: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785926"/>
            <a:ext cx="69781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Попробовать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себя в роли: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786058"/>
            <a:ext cx="322235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журналистов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3500438"/>
            <a:ext cx="420980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корреспондентов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4214818"/>
            <a:ext cx="223490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ведущих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Изображение 1358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88" y="3786188"/>
            <a:ext cx="2298700" cy="265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E:\Изображение 1358 - копия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3071813"/>
            <a:ext cx="3773487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E:\Изображение 13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642938"/>
            <a:ext cx="3186113" cy="207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E:\Изображение 135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0" y="857250"/>
            <a:ext cx="331152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артек\ор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59839">
            <a:off x="377825" y="3776663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G:\артек\орл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36975">
            <a:off x="3833813" y="134938"/>
            <a:ext cx="503555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G:\артек\орл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197365">
            <a:off x="-1588" y="144463"/>
            <a:ext cx="4352926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G:\артек\орлен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134691">
            <a:off x="4630738" y="3765550"/>
            <a:ext cx="43910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E:\Изображение 1367 - копия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75" y="2286000"/>
            <a:ext cx="4116388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2786058"/>
            <a:ext cx="8713154" cy="17851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Всероссийский пионерский лагерь</a:t>
            </a:r>
          </a:p>
          <a:p>
            <a:pPr>
              <a:defRPr/>
            </a:pPr>
            <a:r>
              <a:rPr lang="ru-RU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ЦКВЛКСМ </a:t>
            </a:r>
            <a:r>
              <a:rPr lang="ru-RU" sz="66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«Орленок»</a:t>
            </a:r>
            <a:endParaRPr lang="ru-RU" sz="5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Изображение 13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71138">
            <a:off x="2840038" y="941388"/>
            <a:ext cx="2655887" cy="386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E:\Изображение 1361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91981">
            <a:off x="5326063" y="3865563"/>
            <a:ext cx="3514725" cy="250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E:\Изображение 1364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96692">
            <a:off x="4727575" y="119063"/>
            <a:ext cx="3541713" cy="260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E:\Изображение 13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39142">
            <a:off x="304800" y="388938"/>
            <a:ext cx="2995613" cy="250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E:\Изображение 136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073381">
            <a:off x="169863" y="3981450"/>
            <a:ext cx="3678237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786058"/>
            <a:ext cx="9144000" cy="153888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Всесоюзный пионерский  лагерь</a:t>
            </a:r>
          </a:p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«Артек»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Documents and Settings\Я\Рабочий стол\линейка\ласт гнезд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071563"/>
            <a:ext cx="3143250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C:\Documents and Settings\Я\Рабочий стол\линейка\ласт гн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25" y="1071563"/>
            <a:ext cx="3143250" cy="447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86125" y="2214563"/>
            <a:ext cx="2286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Замок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«Ласточкино гнездо»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Я\Рабочий стол\линейка\ак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590996">
            <a:off x="0" y="836613"/>
            <a:ext cx="3286125" cy="246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476250"/>
            <a:ext cx="3881438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769902">
            <a:off x="395288" y="4076700"/>
            <a:ext cx="4071937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67769">
            <a:off x="4759325" y="2541588"/>
            <a:ext cx="4287838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31531">
            <a:off x="468313" y="3789363"/>
            <a:ext cx="2727325" cy="204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425" y="908050"/>
            <a:ext cx="294481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053774">
            <a:off x="468313" y="333375"/>
            <a:ext cx="2787650" cy="314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48063" y="1628775"/>
            <a:ext cx="1998662" cy="328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70701">
            <a:off x="5967413" y="3302000"/>
            <a:ext cx="2960687" cy="337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288" y="1196975"/>
            <a:ext cx="8229600" cy="4708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indent="-41148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4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Школьная форма</a:t>
            </a:r>
            <a:r>
              <a:rPr lang="ru-RU" sz="4400" b="1" kern="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ru-RU" sz="4400" b="1" kern="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— </a:t>
            </a:r>
            <a:endParaRPr lang="en-US" sz="4400" b="1" kern="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548640" indent="-41148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обязательная повседневная форма одежды для учеников во время их нахождения в школе и на официальных школьных мероприятиях вне школы</a:t>
            </a:r>
            <a:r>
              <a:rPr lang="ru-RU" sz="32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3411538"/>
            <a:ext cx="1831975" cy="344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4005263"/>
            <a:ext cx="3116263" cy="259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260350"/>
            <a:ext cx="2338388" cy="342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588" y="765175"/>
            <a:ext cx="2411412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675" y="260350"/>
            <a:ext cx="3065463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2636838"/>
            <a:ext cx="87852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Такие модели предпочитают учащиеся нашей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22033">
            <a:off x="-66675" y="314325"/>
            <a:ext cx="3382963" cy="351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37593">
            <a:off x="3006725" y="-312738"/>
            <a:ext cx="2552700" cy="2813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54699">
            <a:off x="7058025" y="2082800"/>
            <a:ext cx="2722563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262386">
            <a:off x="144463" y="3163888"/>
            <a:ext cx="35560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78509">
            <a:off x="2747963" y="3692525"/>
            <a:ext cx="2562225" cy="336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1\Documents\проект\DSC0059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160894">
            <a:off x="6183313" y="171450"/>
            <a:ext cx="2836862" cy="212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63938" y="1598613"/>
            <a:ext cx="37449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164377">
            <a:off x="5337175" y="3584575"/>
            <a:ext cx="2390775" cy="3135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692696"/>
            <a:ext cx="312297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НАУЧИЛИСЬ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6825" y="1196975"/>
            <a:ext cx="33988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Общаться друг с другом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1650" y="1484313"/>
            <a:ext cx="22955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Брать интервью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4438" y="1844675"/>
            <a:ext cx="39497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Выступать перед аудиторией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43213" y="2205038"/>
            <a:ext cx="33988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Составлять презентации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7664" y="2348880"/>
            <a:ext cx="547260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УЗНАЛИ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475" y="2852738"/>
            <a:ext cx="17446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 друга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188" y="3141663"/>
            <a:ext cx="79565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жизни ровесников. Их интересы и увлечения.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1913" y="3789363"/>
            <a:ext cx="7127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Историю многих праздников.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250" y="4149725"/>
            <a:ext cx="62658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Интересные исторические факты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2275" y="3500438"/>
            <a:ext cx="61928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Подробности из жизни учителей</a:t>
            </a:r>
            <a:r>
              <a:rPr lang="ru-RU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9672" y="4221088"/>
            <a:ext cx="561662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ПОНЯЛИ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95513" y="4724400"/>
            <a:ext cx="46402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 не интересных в мире нет.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013325"/>
            <a:ext cx="939641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большая роскошь – это роскошь человеческого общения.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76375" y="5300663"/>
            <a:ext cx="68040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гораздо интереснее, чем мы о нем думаем.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1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625" y="2214563"/>
            <a:ext cx="87153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выстраивать систему вопросов в соответствии с целью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000375"/>
            <a:ext cx="9144000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учиться предвидеть мини-проблемы, которые предстоит при этом решить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857625"/>
            <a:ext cx="9572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Учиться самостоятельному достижению намеченной цели</a:t>
            </a:r>
          </a:p>
          <a:p>
            <a:pPr>
              <a:defRPr/>
            </a:pP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3" y="2571750"/>
            <a:ext cx="77866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учится слушать, брать инициативу на себя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643438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Сформировать умения работать с информацией, находить источники информации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357813"/>
            <a:ext cx="82867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все исследования обрабатывать и систематизировать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785938"/>
            <a:ext cx="53578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3">
              <a:buFont typeface="Wingdings" pitchFamily="2" charset="2"/>
              <a:buChar char="ü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учиться брать интервью</a:t>
            </a:r>
          </a:p>
        </p:txBody>
      </p:sp>
      <p:sp>
        <p:nvSpPr>
          <p:cNvPr id="4105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1000108"/>
            <a:ext cx="40671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51305">
            <a:off x="7454250" y="214504"/>
            <a:ext cx="1763688" cy="2198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238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0"/>
            <a:ext cx="1440160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66779">
            <a:off x="7545707" y="4291829"/>
            <a:ext cx="1646237" cy="2419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9634" name="TextBox 1"/>
          <p:cNvSpPr txBox="1">
            <a:spLocks noChangeArrowheads="1"/>
          </p:cNvSpPr>
          <p:nvPr/>
        </p:nvSpPr>
        <p:spPr bwMode="auto">
          <a:xfrm>
            <a:off x="-541338" y="692150"/>
            <a:ext cx="478631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</a:t>
            </a:r>
          </a:p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корреспонден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0" y="1844675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Пустовалов </a:t>
            </a:r>
          </a:p>
        </p:txBody>
      </p:sp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684213" y="2205038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Павел Прохоров</a:t>
            </a:r>
          </a:p>
        </p:txBody>
      </p:sp>
      <p:sp>
        <p:nvSpPr>
          <p:cNvPr id="69638" name="TextBox 6"/>
          <p:cNvSpPr txBox="1">
            <a:spLocks noChangeArrowheads="1"/>
          </p:cNvSpPr>
          <p:nvPr/>
        </p:nvSpPr>
        <p:spPr bwMode="auto">
          <a:xfrm>
            <a:off x="0" y="2492375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Кучмин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9" name="TextBox 8"/>
          <p:cNvSpPr txBox="1">
            <a:spLocks noChangeArrowheads="1"/>
          </p:cNvSpPr>
          <p:nvPr/>
        </p:nvSpPr>
        <p:spPr bwMode="auto">
          <a:xfrm>
            <a:off x="0" y="2852738"/>
            <a:ext cx="3571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Кристина Пустовалова,</a:t>
            </a:r>
            <a:r>
              <a:rPr lang="ru-RU" dirty="0"/>
              <a:t>                            </a:t>
            </a: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Орлова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9640" name="Picture 8" descr="E:\Копия IMG_277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46327">
            <a:off x="5180016" y="2229641"/>
            <a:ext cx="200153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9643" name="Picture 11" descr="E:\Копия IMG_276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7904" y="0"/>
            <a:ext cx="2017931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44" name="Picture 12" descr="E:\Копия IMG_278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63956">
            <a:off x="7217851" y="2334437"/>
            <a:ext cx="1762982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9645" name="Picture 13" descr="E:\Копия (2) IMG_278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59832" y="1916832"/>
            <a:ext cx="1928826" cy="2302931"/>
          </a:xfrm>
          <a:prstGeom prst="rect">
            <a:avLst/>
          </a:prstGeom>
          <a:ln>
            <a:solidFill>
              <a:schemeClr val="bg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2239" name="Picture 1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026698">
            <a:off x="3185004" y="4174568"/>
            <a:ext cx="1952879" cy="25389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2240" name="Picture 1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220072" y="4221088"/>
            <a:ext cx="2088232" cy="2471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827088" y="4652963"/>
            <a:ext cx="19288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Юшковская</a:t>
            </a:r>
            <a:r>
              <a:rPr lang="ru-RU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Ольга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300663"/>
            <a:ext cx="22145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Орлов Антон</a:t>
            </a:r>
          </a:p>
        </p:txBody>
      </p:sp>
      <p:sp>
        <p:nvSpPr>
          <p:cNvPr id="31762" name="TextBox 18"/>
          <p:cNvSpPr txBox="1">
            <a:spLocks noChangeArrowheads="1"/>
          </p:cNvSpPr>
          <p:nvPr/>
        </p:nvSpPr>
        <p:spPr bwMode="auto">
          <a:xfrm>
            <a:off x="0" y="4365625"/>
            <a:ext cx="3024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Алексей Двойнин</a:t>
            </a:r>
          </a:p>
        </p:txBody>
      </p:sp>
      <p:sp>
        <p:nvSpPr>
          <p:cNvPr id="31763" name="TextBox 19"/>
          <p:cNvSpPr txBox="1">
            <a:spLocks noChangeArrowheads="1"/>
          </p:cNvSpPr>
          <p:nvPr/>
        </p:nvSpPr>
        <p:spPr bwMode="auto">
          <a:xfrm>
            <a:off x="323850" y="3716338"/>
            <a:ext cx="2592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990000"/>
                </a:solidFill>
              </a:rPr>
              <a:t>Алексей Лобачев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75" y="1000125"/>
            <a:ext cx="2500313" cy="3490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18077">
            <a:off x="5713413" y="1262063"/>
            <a:ext cx="2940050" cy="404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28695">
            <a:off x="127000" y="1581150"/>
            <a:ext cx="2663825" cy="366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Documents and Settings\Администратор\Мои документы\Мои рисунки\IMG_23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785813"/>
            <a:ext cx="5786438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0" y="18262600"/>
            <a:ext cx="12444413" cy="1368425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4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Жду вас в кабинете математике  на втором этаже!!!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123\Рабочий стол\Мои рисунки\рисунки интернет\lana1501_42786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28350">
            <a:off x="1846263" y="849313"/>
            <a:ext cx="6203950" cy="499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8" descr="j028347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802865">
            <a:off x="233363" y="1425575"/>
            <a:ext cx="350043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786063" y="3786188"/>
            <a:ext cx="4357687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600" b="1" dirty="0">
                <a:effectLst>
                  <a:outerShdw blurRad="38100" dist="38100" dir="2700000" algn="tl">
                    <a:srgbClr val="C0C0C0"/>
                  </a:outerShdw>
                </a:effectLst>
                <a:cs typeface="Courier New" pitchFamily="49" charset="0"/>
              </a:rPr>
              <a:t>Конец</a:t>
            </a:r>
          </a:p>
        </p:txBody>
      </p:sp>
      <p:pic>
        <p:nvPicPr>
          <p:cNvPr id="5" name="Picture 9" descr="j025441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3789363"/>
            <a:ext cx="1562100" cy="209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000108"/>
            <a:ext cx="491993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этапы проекта: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625" y="1714500"/>
            <a:ext cx="8286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1.Определение темы нашего выступления</a:t>
            </a:r>
          </a:p>
          <a:p>
            <a:pPr marL="800100" lvl="1" indent="-342900">
              <a:buClr>
                <a:srgbClr val="FF0000"/>
              </a:buClr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Clr>
                <a:srgbClr val="FF0000"/>
              </a:buClr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25" y="2000250"/>
            <a:ext cx="78581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buClr>
                <a:srgbClr val="FF0000"/>
              </a:buCl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выбор подтемы и определение роли для каждого участника</a:t>
            </a:r>
          </a:p>
          <a:p>
            <a:pPr marL="800100" lvl="1" indent="-342900">
              <a:buClr>
                <a:srgbClr val="FF0000"/>
              </a:buClr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Clr>
                <a:srgbClr val="FF0000"/>
              </a:buCl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25" y="2571750"/>
            <a:ext cx="40560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Выбор респондентов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500" y="2928938"/>
            <a:ext cx="83581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определение места и времени встречи</a:t>
            </a:r>
          </a:p>
          <a:p>
            <a:pPr algn="l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респондентом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63" y="3571875"/>
            <a:ext cx="36433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Интервью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500" y="3929063"/>
            <a:ext cx="7429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обработка результатов в виде мини-сочинений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563" y="4286250"/>
            <a:ext cx="55006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Редактирование текстов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1563" y="4714875"/>
            <a:ext cx="7572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Выпуск печатного приложения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0125" y="5214938"/>
            <a:ext cx="79295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Выход в эфир (выступление на линейке)</a:t>
            </a: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71498">
            <a:off x="162279" y="2510994"/>
            <a:ext cx="3797308" cy="2847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52218">
            <a:off x="4214574" y="2515056"/>
            <a:ext cx="3998972" cy="2998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4" name="Picture 14" descr="C:\Users\1\Documents\проект\мини-сочинени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4143380"/>
            <a:ext cx="3238496" cy="2428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5" name="Picture 15" descr="C:\Users\1\Documents\DSC007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339414"/>
            <a:ext cx="7929618" cy="5518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324544" y="2492896"/>
            <a:ext cx="4992555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5775" y="0"/>
            <a:ext cx="4995205" cy="6546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28688" y="1773238"/>
            <a:ext cx="8215312" cy="61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80000" y="2996952"/>
            <a:ext cx="4064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4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643063"/>
            <a:ext cx="2428875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0" y="1857375"/>
            <a:ext cx="3286125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http://www.inmoment.ru/img/christening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38" y="1643063"/>
            <a:ext cx="2571750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57313" y="1071563"/>
            <a:ext cx="65008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января - Крещение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OGGER_PHOTO_ID_5271867530993144770" descr="http://1.bp.blogspot.com/_HdN4gUmQ81o/SSlvln_DE8I/AAAAAAAAB20/F4RDOnzBd98/s400/_MG_4619.jpg">
            <a:hlinkClick r:id="rId2"/>
          </p:cNvPr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0" y="1571625"/>
            <a:ext cx="3000375" cy="392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3" descr="http://upload.wikimedia.org/wikipedia/commons/thumb/0/0f/Halo_around_moon.jpg/205px-Halo_around_moon.jpg">
            <a:hlinkClick r:id="rId4" tooltip="&quot;Гало вокруг Луны&quot;"/>
          </p:cNvPr>
          <p:cNvPicPr>
            <a:picLocks noGrp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14313" y="1571625"/>
            <a:ext cx="2500312" cy="3429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LOGGER_PHOTO_ID_5289184312234923602" descr="http://4.bp.blogspot.com/_HdN4gUmQ81o/SWb1G9JU1lI/AAAAAAAACWw/g16j-NTtAR0/s400/sar.jpeg">
            <a:hlinkClick r:id="rId6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88" y="1571625"/>
            <a:ext cx="2857500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500188" y="928688"/>
            <a:ext cx="57150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0"/>
            <a:ext cx="4538662" cy="594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850" y="2276475"/>
            <a:ext cx="345598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февраля</a:t>
            </a:r>
          </a:p>
          <a:p>
            <a:pPr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2009г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1\Documents\проект\фото\Копия IMG_25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25" y="1500188"/>
            <a:ext cx="3095625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1379" name="Picture 3" descr="C:\Users\1\Documents\проект\фото\Копия IMG_26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112713">
            <a:off x="150813" y="2859088"/>
            <a:ext cx="3214687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89246">
            <a:off x="5851525" y="3068638"/>
            <a:ext cx="3141663" cy="235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14625" y="928688"/>
            <a:ext cx="38369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сентября 2009г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3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C:\Users\1\Documents\проект\DSC005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22539">
            <a:off x="309563" y="1957388"/>
            <a:ext cx="4111625" cy="308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27" name="Picture 3" descr="C:\Users\1\Documents\проект\DSC005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01808">
            <a:off x="5014913" y="2205038"/>
            <a:ext cx="3894137" cy="291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57375" y="1071563"/>
            <a:ext cx="5786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декабря 2009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urier New" pitchFamily="49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3388</TotalTime>
  <Words>316</Words>
  <Application>Microsoft Office PowerPoint</Application>
  <PresentationFormat>Экран (4:3)</PresentationFormat>
  <Paragraphs>84</Paragraphs>
  <Slides>33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Courier New</vt:lpstr>
      <vt:lpstr>Arial</vt:lpstr>
      <vt:lpstr>Wingdings</vt:lpstr>
      <vt:lpstr>Comic Sans MS</vt:lpstr>
      <vt:lpstr>Monotype Corsiva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revaz</cp:lastModifiedBy>
  <cp:revision>158</cp:revision>
  <dcterms:created xsi:type="dcterms:W3CDTF">2006-11-12T08:45:43Z</dcterms:created>
  <dcterms:modified xsi:type="dcterms:W3CDTF">2013-03-19T19:09:28Z</dcterms:modified>
</cp:coreProperties>
</file>