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23"/>
  </p:notesMasterIdLst>
  <p:sldIdLst>
    <p:sldId id="273" r:id="rId2"/>
    <p:sldId id="258" r:id="rId3"/>
    <p:sldId id="274" r:id="rId4"/>
    <p:sldId id="275" r:id="rId5"/>
    <p:sldId id="276" r:id="rId6"/>
    <p:sldId id="259" r:id="rId7"/>
    <p:sldId id="277" r:id="rId8"/>
    <p:sldId id="261" r:id="rId9"/>
    <p:sldId id="278" r:id="rId10"/>
    <p:sldId id="279" r:id="rId11"/>
    <p:sldId id="267" r:id="rId12"/>
    <p:sldId id="268" r:id="rId13"/>
    <p:sldId id="280" r:id="rId14"/>
    <p:sldId id="281" r:id="rId15"/>
    <p:sldId id="282" r:id="rId16"/>
    <p:sldId id="266" r:id="rId17"/>
    <p:sldId id="269" r:id="rId18"/>
    <p:sldId id="270" r:id="rId19"/>
    <p:sldId id="271" r:id="rId20"/>
    <p:sldId id="272" r:id="rId21"/>
    <p:sldId id="283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01" autoAdjust="0"/>
    <p:restoredTop sz="94709" autoAdjust="0"/>
  </p:normalViewPr>
  <p:slideViewPr>
    <p:cSldViewPr>
      <p:cViewPr varScale="1">
        <p:scale>
          <a:sx n="74" d="100"/>
          <a:sy n="74" d="100"/>
        </p:scale>
        <p:origin x="-3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71E852E-692E-471D-A55F-74DE5B9FE2DA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B84FF1-CD64-434C-A165-76A28B3E7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372DAB-1BD3-48AC-A2F2-B2DCA40A092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 bwMode="gray">
          <a:xfrm>
            <a:off x="0" y="1335088"/>
            <a:ext cx="9147175" cy="4084637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31396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79091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9777 h 3366128"/>
              <a:gd name="connsiteX1" fmla="*/ 2660904 w 9162288"/>
              <a:gd name="connsiteY1" fmla="*/ 102736 h 3366128"/>
              <a:gd name="connsiteX2" fmla="*/ 6595872 w 9162288"/>
              <a:gd name="connsiteY2" fmla="*/ 916196 h 3366128"/>
              <a:gd name="connsiteX3" fmla="*/ 9162288 w 9162288"/>
              <a:gd name="connsiteY3" fmla="*/ 388175 h 3366128"/>
              <a:gd name="connsiteX4" fmla="*/ 9153144 w 9162288"/>
              <a:gd name="connsiteY4" fmla="*/ 2919088 h 3366128"/>
              <a:gd name="connsiteX5" fmla="*/ 6995160 w 9162288"/>
              <a:gd name="connsiteY5" fmla="*/ 3303136 h 3366128"/>
              <a:gd name="connsiteX6" fmla="*/ 3279648 w 9162288"/>
              <a:gd name="connsiteY6" fmla="*/ 2541136 h 3366128"/>
              <a:gd name="connsiteX7" fmla="*/ 18288 w 9162288"/>
              <a:gd name="connsiteY7" fmla="*/ 3193408 h 3366128"/>
              <a:gd name="connsiteX8" fmla="*/ 0 w 9162288"/>
              <a:gd name="connsiteY8" fmla="*/ 299777 h 3366128"/>
              <a:gd name="connsiteX0" fmla="*/ 0 w 9162288"/>
              <a:gd name="connsiteY0" fmla="*/ 181676 h 3248027"/>
              <a:gd name="connsiteX1" fmla="*/ 2727960 w 9162288"/>
              <a:gd name="connsiteY1" fmla="*/ 102736 h 3248027"/>
              <a:gd name="connsiteX2" fmla="*/ 6595872 w 9162288"/>
              <a:gd name="connsiteY2" fmla="*/ 798095 h 3248027"/>
              <a:gd name="connsiteX3" fmla="*/ 9162288 w 9162288"/>
              <a:gd name="connsiteY3" fmla="*/ 270074 h 3248027"/>
              <a:gd name="connsiteX4" fmla="*/ 9153144 w 9162288"/>
              <a:gd name="connsiteY4" fmla="*/ 2800987 h 3248027"/>
              <a:gd name="connsiteX5" fmla="*/ 6995160 w 9162288"/>
              <a:gd name="connsiteY5" fmla="*/ 3185035 h 3248027"/>
              <a:gd name="connsiteX6" fmla="*/ 3279648 w 9162288"/>
              <a:gd name="connsiteY6" fmla="*/ 2423035 h 3248027"/>
              <a:gd name="connsiteX7" fmla="*/ 18288 w 9162288"/>
              <a:gd name="connsiteY7" fmla="*/ 3075307 h 3248027"/>
              <a:gd name="connsiteX8" fmla="*/ 0 w 9162288"/>
              <a:gd name="connsiteY8" fmla="*/ 181676 h 3248027"/>
              <a:gd name="connsiteX0" fmla="*/ 0 w 9162288"/>
              <a:gd name="connsiteY0" fmla="*/ 155448 h 3221799"/>
              <a:gd name="connsiteX1" fmla="*/ 2727960 w 9162288"/>
              <a:gd name="connsiteY1" fmla="*/ 76508 h 3221799"/>
              <a:gd name="connsiteX2" fmla="*/ 6595872 w 9162288"/>
              <a:gd name="connsiteY2" fmla="*/ 771867 h 3221799"/>
              <a:gd name="connsiteX3" fmla="*/ 9162288 w 9162288"/>
              <a:gd name="connsiteY3" fmla="*/ 243846 h 3221799"/>
              <a:gd name="connsiteX4" fmla="*/ 9153144 w 9162288"/>
              <a:gd name="connsiteY4" fmla="*/ 2774759 h 3221799"/>
              <a:gd name="connsiteX5" fmla="*/ 6995160 w 9162288"/>
              <a:gd name="connsiteY5" fmla="*/ 3158807 h 3221799"/>
              <a:gd name="connsiteX6" fmla="*/ 3279648 w 9162288"/>
              <a:gd name="connsiteY6" fmla="*/ 2396807 h 3221799"/>
              <a:gd name="connsiteX7" fmla="*/ 18288 w 9162288"/>
              <a:gd name="connsiteY7" fmla="*/ 3049079 h 3221799"/>
              <a:gd name="connsiteX8" fmla="*/ 0 w 9162288"/>
              <a:gd name="connsiteY8" fmla="*/ 155448 h 3221799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3279648 w 9162288"/>
              <a:gd name="connsiteY6" fmla="*/ 2382153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43297"/>
              <a:gd name="connsiteX1" fmla="*/ 2828544 w 9162288"/>
              <a:gd name="connsiteY1" fmla="*/ 80024 h 3043297"/>
              <a:gd name="connsiteX2" fmla="*/ 6595872 w 9162288"/>
              <a:gd name="connsiteY2" fmla="*/ 757213 h 3043297"/>
              <a:gd name="connsiteX3" fmla="*/ 9162288 w 9162288"/>
              <a:gd name="connsiteY3" fmla="*/ 229192 h 3043297"/>
              <a:gd name="connsiteX4" fmla="*/ 9153144 w 9162288"/>
              <a:gd name="connsiteY4" fmla="*/ 2760105 h 3043297"/>
              <a:gd name="connsiteX5" fmla="*/ 6690360 w 9162288"/>
              <a:gd name="connsiteY5" fmla="*/ 2746696 h 3043297"/>
              <a:gd name="connsiteX6" fmla="*/ 2865120 w 9162288"/>
              <a:gd name="connsiteY6" fmla="*/ 2307204 h 3043297"/>
              <a:gd name="connsiteX7" fmla="*/ 1619 w 9162288"/>
              <a:gd name="connsiteY7" fmla="*/ 3043297 h 3043297"/>
              <a:gd name="connsiteX8" fmla="*/ 0 w 9162288"/>
              <a:gd name="connsiteY8" fmla="*/ 140794 h 3043297"/>
              <a:gd name="connsiteX0" fmla="*/ 0 w 9153144"/>
              <a:gd name="connsiteY0" fmla="*/ 140794 h 3043297"/>
              <a:gd name="connsiteX1" fmla="*/ 2828544 w 9153144"/>
              <a:gd name="connsiteY1" fmla="*/ 80024 h 3043297"/>
              <a:gd name="connsiteX2" fmla="*/ 6595872 w 9153144"/>
              <a:gd name="connsiteY2" fmla="*/ 757213 h 3043297"/>
              <a:gd name="connsiteX3" fmla="*/ 9144533 w 9153144"/>
              <a:gd name="connsiteY3" fmla="*/ 230295 h 3043297"/>
              <a:gd name="connsiteX4" fmla="*/ 9153144 w 9153144"/>
              <a:gd name="connsiteY4" fmla="*/ 2760105 h 3043297"/>
              <a:gd name="connsiteX5" fmla="*/ 6690360 w 9153144"/>
              <a:gd name="connsiteY5" fmla="*/ 2746696 h 3043297"/>
              <a:gd name="connsiteX6" fmla="*/ 2865120 w 9153144"/>
              <a:gd name="connsiteY6" fmla="*/ 2307204 h 3043297"/>
              <a:gd name="connsiteX7" fmla="*/ 1619 w 9153144"/>
              <a:gd name="connsiteY7" fmla="*/ 3043297 h 3043297"/>
              <a:gd name="connsiteX8" fmla="*/ 0 w 9153144"/>
              <a:gd name="connsiteY8" fmla="*/ 140794 h 3043297"/>
              <a:gd name="connsiteX0" fmla="*/ 0 w 9147403"/>
              <a:gd name="connsiteY0" fmla="*/ 140794 h 3043297"/>
              <a:gd name="connsiteX1" fmla="*/ 2828544 w 9147403"/>
              <a:gd name="connsiteY1" fmla="*/ 80024 h 3043297"/>
              <a:gd name="connsiteX2" fmla="*/ 6595872 w 9147403"/>
              <a:gd name="connsiteY2" fmla="*/ 757213 h 3043297"/>
              <a:gd name="connsiteX3" fmla="*/ 9144533 w 9147403"/>
              <a:gd name="connsiteY3" fmla="*/ 230295 h 3043297"/>
              <a:gd name="connsiteX4" fmla="*/ 9141307 w 9147403"/>
              <a:gd name="connsiteY4" fmla="*/ 2761208 h 3043297"/>
              <a:gd name="connsiteX5" fmla="*/ 6690360 w 9147403"/>
              <a:gd name="connsiteY5" fmla="*/ 2746696 h 3043297"/>
              <a:gd name="connsiteX6" fmla="*/ 2865120 w 9147403"/>
              <a:gd name="connsiteY6" fmla="*/ 2307204 h 3043297"/>
              <a:gd name="connsiteX7" fmla="*/ 1619 w 9147403"/>
              <a:gd name="connsiteY7" fmla="*/ 3043297 h 3043297"/>
              <a:gd name="connsiteX8" fmla="*/ 0 w 9147403"/>
              <a:gd name="connsiteY8" fmla="*/ 140794 h 304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7403" h="3043297">
                <a:moveTo>
                  <a:pt x="0" y="140794"/>
                </a:moveTo>
                <a:cubicBezTo>
                  <a:pt x="784860" y="19414"/>
                  <a:pt x="1778000" y="0"/>
                  <a:pt x="2828544" y="80024"/>
                </a:cubicBezTo>
                <a:cubicBezTo>
                  <a:pt x="3879088" y="160048"/>
                  <a:pt x="5543207" y="732168"/>
                  <a:pt x="6595872" y="757213"/>
                </a:cubicBezTo>
                <a:cubicBezTo>
                  <a:pt x="7648537" y="782258"/>
                  <a:pt x="8376437" y="535486"/>
                  <a:pt x="9144533" y="230295"/>
                </a:cubicBezTo>
                <a:cubicBezTo>
                  <a:pt x="9147403" y="1073565"/>
                  <a:pt x="9138437" y="1917938"/>
                  <a:pt x="9141307" y="2761208"/>
                </a:cubicBezTo>
                <a:cubicBezTo>
                  <a:pt x="8237575" y="2914438"/>
                  <a:pt x="7736391" y="2822363"/>
                  <a:pt x="6690360" y="2746696"/>
                </a:cubicBezTo>
                <a:cubicBezTo>
                  <a:pt x="5644329" y="2671029"/>
                  <a:pt x="3979910" y="2257771"/>
                  <a:pt x="2865120" y="2307204"/>
                </a:cubicBezTo>
                <a:cubicBezTo>
                  <a:pt x="1750330" y="2356637"/>
                  <a:pt x="734663" y="2709091"/>
                  <a:pt x="1619" y="3043297"/>
                </a:cubicBezTo>
                <a:cubicBezTo>
                  <a:pt x="1079" y="2075796"/>
                  <a:pt x="540" y="1108295"/>
                  <a:pt x="0" y="140794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 bwMode="invGray">
          <a:xfrm>
            <a:off x="0" y="1728788"/>
            <a:ext cx="9144000" cy="3308350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381 w 9153525"/>
              <a:gd name="connsiteY0" fmla="*/ 310896 h 3309112"/>
              <a:gd name="connsiteX1" fmla="*/ 2652141 w 9153525"/>
              <a:gd name="connsiteY1" fmla="*/ 45720 h 3309112"/>
              <a:gd name="connsiteX2" fmla="*/ 6986397 w 9153525"/>
              <a:gd name="connsiteY2" fmla="*/ 804672 h 3309112"/>
              <a:gd name="connsiteX3" fmla="*/ 9153525 w 9153525"/>
              <a:gd name="connsiteY3" fmla="*/ 283464 h 3309112"/>
              <a:gd name="connsiteX4" fmla="*/ 9144381 w 9153525"/>
              <a:gd name="connsiteY4" fmla="*/ 2862072 h 3309112"/>
              <a:gd name="connsiteX5" fmla="*/ 6986397 w 9153525"/>
              <a:gd name="connsiteY5" fmla="*/ 3246120 h 3309112"/>
              <a:gd name="connsiteX6" fmla="*/ 3270885 w 9153525"/>
              <a:gd name="connsiteY6" fmla="*/ 2484120 h 3309112"/>
              <a:gd name="connsiteX7" fmla="*/ 0 w 9153525"/>
              <a:gd name="connsiteY7" fmla="*/ 3143536 h 3309112"/>
              <a:gd name="connsiteX8" fmla="*/ 381 w 9153525"/>
              <a:gd name="connsiteY8" fmla="*/ 310896 h 3309112"/>
              <a:gd name="connsiteX0" fmla="*/ 381 w 9144647"/>
              <a:gd name="connsiteY0" fmla="*/ 310896 h 3309112"/>
              <a:gd name="connsiteX1" fmla="*/ 2652141 w 9144647"/>
              <a:gd name="connsiteY1" fmla="*/ 45720 h 3309112"/>
              <a:gd name="connsiteX2" fmla="*/ 6986397 w 9144647"/>
              <a:gd name="connsiteY2" fmla="*/ 804672 h 3309112"/>
              <a:gd name="connsiteX3" fmla="*/ 9144647 w 9144647"/>
              <a:gd name="connsiteY3" fmla="*/ 290862 h 3309112"/>
              <a:gd name="connsiteX4" fmla="*/ 9144381 w 9144647"/>
              <a:gd name="connsiteY4" fmla="*/ 2862072 h 3309112"/>
              <a:gd name="connsiteX5" fmla="*/ 6986397 w 9144647"/>
              <a:gd name="connsiteY5" fmla="*/ 3246120 h 3309112"/>
              <a:gd name="connsiteX6" fmla="*/ 3270885 w 9144647"/>
              <a:gd name="connsiteY6" fmla="*/ 2484120 h 3309112"/>
              <a:gd name="connsiteX7" fmla="*/ 0 w 9144647"/>
              <a:gd name="connsiteY7" fmla="*/ 3143536 h 3309112"/>
              <a:gd name="connsiteX8" fmla="*/ 381 w 9144647"/>
              <a:gd name="connsiteY8" fmla="*/ 310896 h 330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647" h="3309112">
                <a:moveTo>
                  <a:pt x="381" y="310896"/>
                </a:moveTo>
                <a:cubicBezTo>
                  <a:pt x="779145" y="155448"/>
                  <a:pt x="1484757" y="0"/>
                  <a:pt x="2652141" y="45720"/>
                </a:cubicBezTo>
                <a:cubicBezTo>
                  <a:pt x="3819525" y="91440"/>
                  <a:pt x="5904313" y="763815"/>
                  <a:pt x="6986397" y="804672"/>
                </a:cubicBezTo>
                <a:cubicBezTo>
                  <a:pt x="8068481" y="845529"/>
                  <a:pt x="8437511" y="566706"/>
                  <a:pt x="9144647" y="290862"/>
                </a:cubicBezTo>
                <a:cubicBezTo>
                  <a:pt x="9144558" y="1147932"/>
                  <a:pt x="9144470" y="2005002"/>
                  <a:pt x="9144381" y="2862072"/>
                </a:cubicBezTo>
                <a:cubicBezTo>
                  <a:pt x="8450961" y="3142488"/>
                  <a:pt x="7965313" y="3309112"/>
                  <a:pt x="6986397" y="3246120"/>
                </a:cubicBezTo>
                <a:cubicBezTo>
                  <a:pt x="6007481" y="3183128"/>
                  <a:pt x="4435284" y="2501217"/>
                  <a:pt x="3270885" y="2484120"/>
                </a:cubicBezTo>
                <a:cubicBezTo>
                  <a:pt x="2106486" y="2467023"/>
                  <a:pt x="830580" y="2857024"/>
                  <a:pt x="0" y="3143536"/>
                </a:cubicBezTo>
                <a:lnTo>
                  <a:pt x="381" y="3108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 bwMode="gray">
          <a:xfrm>
            <a:off x="7699248" y="1298448"/>
            <a:ext cx="987552" cy="9875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 bwMode="gray">
          <a:xfrm>
            <a:off x="7013448" y="1929384"/>
            <a:ext cx="512064" cy="512064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 bwMode="gray">
          <a:xfrm>
            <a:off x="685800" y="4114800"/>
            <a:ext cx="1216152" cy="121615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621792" y="2212847"/>
            <a:ext cx="7927848" cy="2203704"/>
          </a:xfrm>
        </p:spPr>
        <p:txBody>
          <a:bodyPr rtlCol="0">
            <a:norm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486400"/>
            <a:ext cx="6400800" cy="66751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SzPct val="85000"/>
              <a:buFont typeface="Wingdings" pitchFamily="2" charset="2"/>
              <a:buNone/>
              <a:defRPr lang="en-US" sz="200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F6390-7607-4CC9-993C-41E1F4F386EF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2E5D0-E473-4B92-9A15-464860C05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 bwMode="gray">
          <a:xfrm>
            <a:off x="0" y="0"/>
            <a:ext cx="9150350" cy="1281113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8"/>
          <p:cNvSpPr/>
          <p:nvPr/>
        </p:nvSpPr>
        <p:spPr bwMode="invGray">
          <a:xfrm>
            <a:off x="0" y="-1588"/>
            <a:ext cx="9144000" cy="1093788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9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0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1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57200" y="649224"/>
            <a:ext cx="8229600" cy="99669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F0387-2BEC-4D63-9CA2-22FEDD9E2B41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8E5AD-3152-49E3-A816-11929B1156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 bwMode="gray">
          <a:xfrm flipV="1">
            <a:off x="0" y="5591175"/>
            <a:ext cx="9150350" cy="1281113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8"/>
          <p:cNvSpPr/>
          <p:nvPr/>
        </p:nvSpPr>
        <p:spPr bwMode="invGray">
          <a:xfrm flipV="1">
            <a:off x="0" y="5780088"/>
            <a:ext cx="9144000" cy="1093787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9"/>
          <p:cNvSpPr/>
          <p:nvPr/>
        </p:nvSpPr>
        <p:spPr bwMode="gray">
          <a:xfrm>
            <a:off x="8147304" y="56418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0"/>
          <p:cNvSpPr/>
          <p:nvPr/>
        </p:nvSpPr>
        <p:spPr bwMode="gray">
          <a:xfrm>
            <a:off x="8641080" y="521208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1"/>
          <p:cNvSpPr/>
          <p:nvPr/>
        </p:nvSpPr>
        <p:spPr bwMode="gray">
          <a:xfrm>
            <a:off x="283464" y="5641848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6931152" y="274638"/>
            <a:ext cx="1755648" cy="5669280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696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11AD7F8-357D-439E-BED5-7741F05987B9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EF451F3-36B2-4955-8DA1-200CF6A28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 bwMode="gray">
          <a:xfrm>
            <a:off x="8165592" y="667512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 bwMode="gray">
          <a:xfrm>
            <a:off x="7882128" y="1353312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457200" y="1801368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 rtlCol="0">
            <a:no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275A8-88BA-49BC-88F6-6D18FA5625BD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2F4C0-F2C2-465E-98DB-D6C6A4523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"/>
          <p:cNvSpPr/>
          <p:nvPr/>
        </p:nvSpPr>
        <p:spPr bwMode="gray">
          <a:xfrm>
            <a:off x="0" y="427038"/>
            <a:ext cx="9144000" cy="452596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3996431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7 w 9153196"/>
              <a:gd name="connsiteY3" fmla="*/ 4518094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808828"/>
              <a:gd name="connsiteX1" fmla="*/ 0 w 9153196"/>
              <a:gd name="connsiteY1" fmla="*/ 4757736 h 4808828"/>
              <a:gd name="connsiteX2" fmla="*/ 2983307 w 9153196"/>
              <a:gd name="connsiteY2" fmla="*/ 3938179 h 4808828"/>
              <a:gd name="connsiteX3" fmla="*/ 6766918 w 9153196"/>
              <a:gd name="connsiteY3" fmla="*/ 4459842 h 4808828"/>
              <a:gd name="connsiteX4" fmla="*/ 9149297 w 9153196"/>
              <a:gd name="connsiteY4" fmla="*/ 4461355 h 4808828"/>
              <a:gd name="connsiteX5" fmla="*/ 9153196 w 9153196"/>
              <a:gd name="connsiteY5" fmla="*/ 0 h 4808828"/>
              <a:gd name="connsiteX6" fmla="*/ 52 w 9153196"/>
              <a:gd name="connsiteY6" fmla="*/ 1284 h 4808828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02972" y="4559785"/>
                  <a:pt x="1992246" y="3966388"/>
                  <a:pt x="3115058" y="3911480"/>
                </a:cubicBezTo>
                <a:cubicBezTo>
                  <a:pt x="4237870" y="3856572"/>
                  <a:pt x="5939190" y="4331788"/>
                  <a:pt x="6736870" y="4428289"/>
                </a:cubicBezTo>
                <a:cubicBezTo>
                  <a:pt x="7534550" y="4524790"/>
                  <a:pt x="8253185" y="4658343"/>
                  <a:pt x="9149297" y="4461355"/>
                </a:cubicBezTo>
                <a:cubicBezTo>
                  <a:pt x="9150597" y="300012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6"/>
          <p:cNvSpPr/>
          <p:nvPr/>
        </p:nvSpPr>
        <p:spPr bwMode="invGray">
          <a:xfrm>
            <a:off x="0" y="0"/>
            <a:ext cx="9144000" cy="4525963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14528" y="4596192"/>
                  <a:pt x="1857799" y="4264120"/>
                  <a:pt x="2980996" y="4236720"/>
                </a:cubicBezTo>
                <a:cubicBezTo>
                  <a:pt x="4104193" y="4209320"/>
                  <a:pt x="5900665" y="4503309"/>
                  <a:pt x="6739180" y="4593336"/>
                </a:cubicBezTo>
                <a:cubicBezTo>
                  <a:pt x="7577695" y="4683363"/>
                  <a:pt x="8253185" y="4731157"/>
                  <a:pt x="9149297" y="4383685"/>
                </a:cubicBezTo>
                <a:cubicBezTo>
                  <a:pt x="9150597" y="292245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 bwMode="gray">
          <a:xfrm>
            <a:off x="8065008" y="3849624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 bwMode="gray">
          <a:xfrm>
            <a:off x="7790688" y="453542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9"/>
          <p:cNvSpPr/>
          <p:nvPr/>
        </p:nvSpPr>
        <p:spPr bwMode="gray">
          <a:xfrm>
            <a:off x="301752" y="3840480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143000" y="5129784"/>
            <a:ext cx="7287768" cy="1362075"/>
          </a:xfrm>
        </p:spPr>
        <p:txBody>
          <a:bodyPr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cap="all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1143000" y="4425696"/>
            <a:ext cx="7287768" cy="7132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474E5-D991-4F57-862B-3288C87C8886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0EFAE-9D78-48B8-85C5-C6562260BF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 bwMode="gray">
          <a:xfrm>
            <a:off x="0" y="0"/>
            <a:ext cx="9144000" cy="1928813"/>
          </a:xfrm>
          <a:custGeom>
            <a:avLst/>
            <a:gdLst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2104644"/>
              <a:gd name="connsiteX1" fmla="*/ 0 w 9144000"/>
              <a:gd name="connsiteY1" fmla="*/ 1929384 h 2104644"/>
              <a:gd name="connsiteX2" fmla="*/ 2971800 w 9144000"/>
              <a:gd name="connsiteY2" fmla="*/ 1307592 h 2104644"/>
              <a:gd name="connsiteX3" fmla="*/ 9134856 w 9144000"/>
              <a:gd name="connsiteY3" fmla="*/ 1609344 h 2104644"/>
              <a:gd name="connsiteX4" fmla="*/ 9144000 w 9144000"/>
              <a:gd name="connsiteY4" fmla="*/ 0 h 2104644"/>
              <a:gd name="connsiteX5" fmla="*/ 8503920 w 9144000"/>
              <a:gd name="connsiteY5" fmla="*/ 0 h 2104644"/>
              <a:gd name="connsiteX6" fmla="*/ 3858768 w 9144000"/>
              <a:gd name="connsiteY6" fmla="*/ 320040 h 2104644"/>
              <a:gd name="connsiteX7" fmla="*/ 0 w 9144000"/>
              <a:gd name="connsiteY7" fmla="*/ 256032 h 210464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1929384">
                <a:moveTo>
                  <a:pt x="0" y="256032"/>
                </a:moveTo>
                <a:lnTo>
                  <a:pt x="0" y="1929384"/>
                </a:lnTo>
                <a:cubicBezTo>
                  <a:pt x="574548" y="1726692"/>
                  <a:pt x="1449324" y="1360932"/>
                  <a:pt x="2971800" y="1307592"/>
                </a:cubicBezTo>
                <a:cubicBezTo>
                  <a:pt x="4494276" y="1254252"/>
                  <a:pt x="7606284" y="1872996"/>
                  <a:pt x="9134856" y="1609344"/>
                </a:cubicBezTo>
                <a:lnTo>
                  <a:pt x="9144000" y="0"/>
                </a:lnTo>
                <a:lnTo>
                  <a:pt x="8503920" y="0"/>
                </a:lnTo>
                <a:cubicBezTo>
                  <a:pt x="7543800" y="844296"/>
                  <a:pt x="5111496" y="420624"/>
                  <a:pt x="3858768" y="320040"/>
                </a:cubicBezTo>
                <a:cubicBezTo>
                  <a:pt x="2606040" y="219456"/>
                  <a:pt x="1435608" y="76200"/>
                  <a:pt x="0" y="256032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 bwMode="invGray">
          <a:xfrm>
            <a:off x="0" y="228600"/>
            <a:ext cx="9144000" cy="1409700"/>
          </a:xfrm>
          <a:custGeom>
            <a:avLst/>
            <a:gdLst>
              <a:gd name="connsiteX0" fmla="*/ 0 w 9144000"/>
              <a:gd name="connsiteY0" fmla="*/ 393192 h 1344168"/>
              <a:gd name="connsiteX1" fmla="*/ 4544568 w 9144000"/>
              <a:gd name="connsiteY1" fmla="*/ 201168 h 1344168"/>
              <a:gd name="connsiteX2" fmla="*/ 9144000 w 9144000"/>
              <a:gd name="connsiteY2" fmla="*/ 0 h 1344168"/>
              <a:gd name="connsiteX3" fmla="*/ 9144000 w 9144000"/>
              <a:gd name="connsiteY3" fmla="*/ 1042416 h 1344168"/>
              <a:gd name="connsiteX4" fmla="*/ 4407408 w 9144000"/>
              <a:gd name="connsiteY4" fmla="*/ 978408 h 1344168"/>
              <a:gd name="connsiteX5" fmla="*/ 9144 w 9144000"/>
              <a:gd name="connsiteY5" fmla="*/ 1344168 h 1344168"/>
              <a:gd name="connsiteX6" fmla="*/ 0 w 9144000"/>
              <a:gd name="connsiteY6" fmla="*/ 393192 h 1344168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09700"/>
              <a:gd name="connsiteX1" fmla="*/ 4544568 w 9144000"/>
              <a:gd name="connsiteY1" fmla="*/ 234696 h 1409700"/>
              <a:gd name="connsiteX2" fmla="*/ 9144000 w 9144000"/>
              <a:gd name="connsiteY2" fmla="*/ 33528 h 1409700"/>
              <a:gd name="connsiteX3" fmla="*/ 9144000 w 9144000"/>
              <a:gd name="connsiteY3" fmla="*/ 1075944 h 1409700"/>
              <a:gd name="connsiteX4" fmla="*/ 4407408 w 9144000"/>
              <a:gd name="connsiteY4" fmla="*/ 1011936 h 1409700"/>
              <a:gd name="connsiteX5" fmla="*/ 9144 w 9144000"/>
              <a:gd name="connsiteY5" fmla="*/ 1377696 h 1409700"/>
              <a:gd name="connsiteX6" fmla="*/ 0 w 9144000"/>
              <a:gd name="connsiteY6" fmla="*/ 426720 h 1409700"/>
              <a:gd name="connsiteX0" fmla="*/ 381 w 9144381"/>
              <a:gd name="connsiteY0" fmla="*/ 426720 h 1409700"/>
              <a:gd name="connsiteX1" fmla="*/ 4544949 w 9144381"/>
              <a:gd name="connsiteY1" fmla="*/ 234696 h 1409700"/>
              <a:gd name="connsiteX2" fmla="*/ 9144381 w 9144381"/>
              <a:gd name="connsiteY2" fmla="*/ 33528 h 1409700"/>
              <a:gd name="connsiteX3" fmla="*/ 9144381 w 9144381"/>
              <a:gd name="connsiteY3" fmla="*/ 1075944 h 1409700"/>
              <a:gd name="connsiteX4" fmla="*/ 4407789 w 9144381"/>
              <a:gd name="connsiteY4" fmla="*/ 1011936 h 1409700"/>
              <a:gd name="connsiteX5" fmla="*/ 0 w 9144381"/>
              <a:gd name="connsiteY5" fmla="*/ 1384071 h 1409700"/>
              <a:gd name="connsiteX6" fmla="*/ 381 w 9144381"/>
              <a:gd name="connsiteY6" fmla="*/ 42672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381" h="1409700">
                <a:moveTo>
                  <a:pt x="381" y="426720"/>
                </a:moveTo>
                <a:cubicBezTo>
                  <a:pt x="1664589" y="0"/>
                  <a:pt x="3036189" y="134112"/>
                  <a:pt x="4544949" y="234696"/>
                </a:cubicBezTo>
                <a:cubicBezTo>
                  <a:pt x="6053709" y="335280"/>
                  <a:pt x="8239125" y="509016"/>
                  <a:pt x="9144381" y="33528"/>
                </a:cubicBezTo>
                <a:lnTo>
                  <a:pt x="9144381" y="1075944"/>
                </a:lnTo>
                <a:cubicBezTo>
                  <a:pt x="8004429" y="1409700"/>
                  <a:pt x="5931852" y="960582"/>
                  <a:pt x="4407789" y="1011936"/>
                </a:cubicBezTo>
                <a:cubicBezTo>
                  <a:pt x="2883726" y="1063290"/>
                  <a:pt x="1237488" y="1109751"/>
                  <a:pt x="0" y="1384071"/>
                </a:cubicBezTo>
                <a:lnTo>
                  <a:pt x="381" y="42672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 bwMode="gray">
          <a:xfrm>
            <a:off x="8311896" y="100584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 bwMode="gray">
          <a:xfrm>
            <a:off x="7562088" y="173736"/>
            <a:ext cx="365760" cy="36576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11"/>
          <p:cNvSpPr/>
          <p:nvPr/>
        </p:nvSpPr>
        <p:spPr bwMode="gray">
          <a:xfrm>
            <a:off x="210312" y="932688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6443F-397F-464B-9B31-538077F81A7C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3915B-65AA-4DBF-9CCD-65F6474B63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9"/>
          <p:cNvSpPr/>
          <p:nvPr/>
        </p:nvSpPr>
        <p:spPr bwMode="gray">
          <a:xfrm>
            <a:off x="8229600" y="1005840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 bwMode="gray">
          <a:xfrm>
            <a:off x="7699248" y="96926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11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24328"/>
            <a:ext cx="4040188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24328"/>
            <a:ext cx="4041775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87452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87452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98573-4332-435B-90E7-96D0EBA5C6FF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10748-2DC0-48F9-A389-F556C6BB1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9"/>
          <p:cNvSpPr/>
          <p:nvPr/>
        </p:nvSpPr>
        <p:spPr bwMode="gray">
          <a:xfrm>
            <a:off x="0" y="0"/>
            <a:ext cx="9150350" cy="1281113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reeform 5"/>
          <p:cNvSpPr/>
          <p:nvPr/>
        </p:nvSpPr>
        <p:spPr bwMode="invGray">
          <a:xfrm>
            <a:off x="0" y="-1588"/>
            <a:ext cx="9144000" cy="1093788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6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84632" y="813816"/>
            <a:ext cx="8229600" cy="1143000"/>
          </a:xfrm>
        </p:spPr>
        <p:txBody>
          <a:bodyPr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9B579-5302-4D1B-9EBD-A7CFA2370612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91332-DCD0-4F2A-AAC0-619489997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1588"/>
            <a:ext cx="9150350" cy="1282701"/>
            <a:chOff x="-52" y="-1972"/>
            <a:chExt cx="9150672" cy="1283795"/>
          </a:xfrm>
        </p:grpSpPr>
        <p:sp>
          <p:nvSpPr>
            <p:cNvPr id="3" name="Freeform 5"/>
            <p:cNvSpPr/>
            <p:nvPr userDrawn="1"/>
          </p:nvSpPr>
          <p:spPr bwMode="invGray">
            <a:xfrm>
              <a:off x="-52" y="-383"/>
              <a:ext cx="9150672" cy="1282206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0620" h="1470041">
                  <a:moveTo>
                    <a:pt x="52" y="1284"/>
                  </a:moveTo>
                  <a:cubicBezTo>
                    <a:pt x="35" y="491948"/>
                    <a:pt x="17" y="761872"/>
                    <a:pt x="0" y="1252536"/>
                  </a:cubicBezTo>
                  <a:cubicBezTo>
                    <a:pt x="304800" y="1097088"/>
                    <a:pt x="1803165" y="328826"/>
                    <a:pt x="3622738" y="425264"/>
                  </a:cubicBezTo>
                  <a:cubicBezTo>
                    <a:pt x="5442311" y="521702"/>
                    <a:pt x="6970396" y="1470041"/>
                    <a:pt x="9144052" y="877824"/>
                  </a:cubicBezTo>
                  <a:cubicBezTo>
                    <a:pt x="9146241" y="585216"/>
                    <a:pt x="9148431" y="292608"/>
                    <a:pt x="9150620" y="0"/>
                  </a:cubicBezTo>
                  <a:lnTo>
                    <a:pt x="5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" name="Freeform 6"/>
            <p:cNvSpPr/>
            <p:nvPr userDrawn="1"/>
          </p:nvSpPr>
          <p:spPr bwMode="invGray">
            <a:xfrm>
              <a:off x="-52" y="-1972"/>
              <a:ext cx="9144322" cy="109472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52" h="1282732">
                  <a:moveTo>
                    <a:pt x="2371" y="1971"/>
                  </a:moveTo>
                  <a:cubicBezTo>
                    <a:pt x="1581" y="305263"/>
                    <a:pt x="790" y="446133"/>
                    <a:pt x="0" y="749425"/>
                  </a:cubicBezTo>
                  <a:cubicBezTo>
                    <a:pt x="414528" y="587881"/>
                    <a:pt x="1394642" y="355830"/>
                    <a:pt x="3114923" y="315034"/>
                  </a:cubicBezTo>
                  <a:cubicBezTo>
                    <a:pt x="4835204" y="274238"/>
                    <a:pt x="7500499" y="1282732"/>
                    <a:pt x="9144052" y="537135"/>
                  </a:cubicBezTo>
                  <a:cubicBezTo>
                    <a:pt x="9143751" y="358090"/>
                    <a:pt x="9143451" y="179045"/>
                    <a:pt x="9143150" y="0"/>
                  </a:cubicBezTo>
                  <a:lnTo>
                    <a:pt x="2371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5" name="Oval 7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09A81-56C1-41AC-B952-E255B4B2DD8C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C3199-6FEA-41FC-B3BA-4B26926121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5400000">
            <a:off x="-2893219" y="2886869"/>
            <a:ext cx="6891338" cy="1104900"/>
            <a:chOff x="-18448" y="-1967"/>
            <a:chExt cx="9176991" cy="1292024"/>
          </a:xfrm>
        </p:grpSpPr>
        <p:sp>
          <p:nvSpPr>
            <p:cNvPr id="6" name="Freeform 8"/>
            <p:cNvSpPr/>
            <p:nvPr userDrawn="1"/>
          </p:nvSpPr>
          <p:spPr bwMode="invGray">
            <a:xfrm>
              <a:off x="-18448" y="-110"/>
              <a:ext cx="9176991" cy="1290167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9"/>
            <p:cNvSpPr/>
            <p:nvPr userDrawn="1"/>
          </p:nvSpPr>
          <p:spPr bwMode="invGray">
            <a:xfrm>
              <a:off x="-5763" y="-1966"/>
              <a:ext cx="9149508" cy="1266035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905255" y="273050"/>
            <a:ext cx="7781544" cy="950976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304" y="1371600"/>
            <a:ext cx="5111750" cy="4754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12" y="1362456"/>
            <a:ext cx="2569464" cy="47640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325"/>
            <a:ext cx="2133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055FD-E074-4E7A-A5C6-AEE74F905D6B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B6B2-5287-4C1F-A989-188FDBB235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5400000">
            <a:off x="-2893219" y="2886869"/>
            <a:ext cx="6891338" cy="1104900"/>
            <a:chOff x="-18448" y="-1967"/>
            <a:chExt cx="9176991" cy="1292024"/>
          </a:xfrm>
        </p:grpSpPr>
        <p:sp>
          <p:nvSpPr>
            <p:cNvPr id="6" name="Freeform 8"/>
            <p:cNvSpPr/>
            <p:nvPr userDrawn="1"/>
          </p:nvSpPr>
          <p:spPr bwMode="invGray">
            <a:xfrm>
              <a:off x="-18448" y="-110"/>
              <a:ext cx="9176991" cy="1290167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9"/>
            <p:cNvSpPr/>
            <p:nvPr userDrawn="1"/>
          </p:nvSpPr>
          <p:spPr bwMode="invGray">
            <a:xfrm>
              <a:off x="-5763" y="-1966"/>
              <a:ext cx="9149508" cy="1266035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Oval 10"/>
          <p:cNvSpPr/>
          <p:nvPr/>
        </p:nvSpPr>
        <p:spPr bwMode="gray">
          <a:xfrm>
            <a:off x="6858000" y="3886200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11"/>
          <p:cNvSpPr/>
          <p:nvPr/>
        </p:nvSpPr>
        <p:spPr bwMode="gray">
          <a:xfrm>
            <a:off x="5788152" y="457200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12"/>
          <p:cNvSpPr/>
          <p:nvPr/>
        </p:nvSpPr>
        <p:spPr bwMode="gray">
          <a:xfrm>
            <a:off x="1216152" y="384048"/>
            <a:ext cx="731520" cy="7315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5257800" y="987552"/>
            <a:ext cx="3730752" cy="79552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530352" y="1216152"/>
            <a:ext cx="4645152" cy="4645152"/>
          </a:xfrm>
          <a:prstGeom prst="ellipse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6088" y="1901952"/>
            <a:ext cx="3712464" cy="17556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325"/>
            <a:ext cx="2133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26F19-4E6B-49E1-954C-78F50718B42C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0F7D-6014-4E8B-A842-1B43B3043C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0" y="0"/>
            <a:ext cx="9153525" cy="1862138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862136">
                <a:moveTo>
                  <a:pt x="52" y="1284"/>
                </a:moveTo>
                <a:cubicBezTo>
                  <a:pt x="35" y="491948"/>
                  <a:pt x="17" y="1371472"/>
                  <a:pt x="0" y="1862136"/>
                </a:cubicBezTo>
                <a:cubicBezTo>
                  <a:pt x="304800" y="1706688"/>
                  <a:pt x="1952287" y="1117060"/>
                  <a:pt x="2999284" y="1051560"/>
                </a:cubicBezTo>
                <a:cubicBezTo>
                  <a:pt x="4046281" y="986060"/>
                  <a:pt x="5541316" y="1353820"/>
                  <a:pt x="6281980" y="1469136"/>
                </a:cubicBezTo>
                <a:cubicBezTo>
                  <a:pt x="7022644" y="1584452"/>
                  <a:pt x="8247940" y="1834896"/>
                  <a:pt x="9144052" y="1487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0" y="0"/>
            <a:ext cx="9153525" cy="1481138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481136">
                <a:moveTo>
                  <a:pt x="52" y="1284"/>
                </a:moveTo>
                <a:cubicBezTo>
                  <a:pt x="35" y="491948"/>
                  <a:pt x="17" y="990472"/>
                  <a:pt x="0" y="1481136"/>
                </a:cubicBezTo>
                <a:cubicBezTo>
                  <a:pt x="414528" y="1319592"/>
                  <a:pt x="1857799" y="987520"/>
                  <a:pt x="2980996" y="960120"/>
                </a:cubicBezTo>
                <a:cubicBezTo>
                  <a:pt x="4104193" y="932720"/>
                  <a:pt x="6019852" y="1271016"/>
                  <a:pt x="6739180" y="1316736"/>
                </a:cubicBezTo>
                <a:cubicBezTo>
                  <a:pt x="7458508" y="1362456"/>
                  <a:pt x="8247940" y="1453896"/>
                  <a:pt x="9144052" y="1106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white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37325"/>
            <a:ext cx="21336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FE47C9-889B-494C-A867-A26774C488F9}" type="datetimeFigureOut">
              <a:rPr lang="ru-RU"/>
              <a:pPr>
                <a:defRPr/>
              </a:pPr>
              <a:t>10.02.2013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37325"/>
            <a:ext cx="28956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37325"/>
            <a:ext cx="21336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6CAD35-1E6E-404F-8BA8-9590E43FE3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8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Tahom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E8C2E"/>
        </a:buClr>
        <a:buSzPct val="85000"/>
        <a:buFont typeface="Wingdings" pitchFamily="2" charset="2"/>
        <a:buChar char="¢"/>
        <a:defRPr lang="en-U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4CD416"/>
        </a:buClr>
        <a:buSzPct val="85000"/>
        <a:buFont typeface="Wingdings" pitchFamily="2" charset="2"/>
        <a:buChar char="¤"/>
        <a:defRPr lang="en-U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BDFB"/>
        </a:buClr>
        <a:buSzPct val="85000"/>
        <a:buFont typeface="Wingdings" pitchFamily="2" charset="2"/>
        <a:buChar char="¤"/>
        <a:defRPr lang="en-U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¤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489FF"/>
        </a:buClr>
        <a:buSzPct val="85000"/>
        <a:buFont typeface="Wingdings" pitchFamily="2" charset="2"/>
        <a:buChar char="¤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3116"/>
            <a:ext cx="7072330" cy="17859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/>
              <a:t>Минеральная вода</a:t>
            </a: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428625"/>
            <a:ext cx="6400800" cy="666750"/>
          </a:xfrm>
        </p:spPr>
        <p:txBody>
          <a:bodyPr/>
          <a:lstStyle/>
          <a:p>
            <a:pPr>
              <a:buClr>
                <a:srgbClr val="FE8C2E"/>
              </a:buClr>
            </a:pPr>
            <a:r>
              <a:rPr lang="ru-RU" sz="3200">
                <a:solidFill>
                  <a:schemeClr val="tx1"/>
                </a:solidFill>
              </a:rPr>
              <a:t>Исследовательская работа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29000" y="5286375"/>
            <a:ext cx="4857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Tahoma" pitchFamily="34" charset="0"/>
              </a:rPr>
              <a:t>Пить или не пить</a:t>
            </a:r>
            <a:r>
              <a:rPr lang="en-US" sz="3600">
                <a:latin typeface="Tahoma" pitchFamily="34" charset="0"/>
              </a:rPr>
              <a:t>?</a:t>
            </a:r>
            <a:endParaRPr lang="ru-RU" sz="3600">
              <a:latin typeface="Tahom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ec3e02dc9b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3394128"/>
            <a:ext cx="6500858" cy="328645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625" y="1357313"/>
            <a:ext cx="8229600" cy="45259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u="sng" smtClean="0"/>
              <a:t>Цель работы: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 проверить соответствие указанных ионов на этикетке действительности, тем самым выявить фальсифицированную воду.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Основная часть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E:\img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25" y="2071688"/>
            <a:ext cx="3500438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E:\img00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57313" y="214313"/>
            <a:ext cx="2214562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 descr="E:\img00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57250" y="3857625"/>
            <a:ext cx="3403600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 descr="E:\img00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00625" y="5500688"/>
            <a:ext cx="3756025" cy="108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857625" y="714375"/>
            <a:ext cx="2928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ahoma" pitchFamily="34" charset="0"/>
              </a:rPr>
              <a:t>Святой</a:t>
            </a:r>
            <a:r>
              <a:rPr lang="ru-RU" sz="2800">
                <a:latin typeface="Tahoma" pitchFamily="34" charset="0"/>
              </a:rPr>
              <a:t> </a:t>
            </a:r>
            <a:r>
              <a:rPr lang="ru-RU" sz="3200">
                <a:latin typeface="Tahoma" pitchFamily="34" charset="0"/>
              </a:rPr>
              <a:t>ключ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571625" y="2428875"/>
            <a:ext cx="371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ahoma" pitchFamily="34" charset="0"/>
              </a:rPr>
              <a:t>Красноусольская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357688" y="4143375"/>
            <a:ext cx="3857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ahoma" pitchFamily="34" charset="0"/>
              </a:rPr>
              <a:t>Раифский источник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786063" y="5786438"/>
            <a:ext cx="2214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ahoma" pitchFamily="34" charset="0"/>
              </a:rPr>
              <a:t>Bon-Aqua</a:t>
            </a:r>
            <a:endParaRPr lang="ru-RU" sz="3200">
              <a:latin typeface="Tahom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E:\img0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43563" y="357188"/>
            <a:ext cx="1857375" cy="18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9" descr="img002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929188" y="4714875"/>
            <a:ext cx="3986212" cy="1420813"/>
          </a:xfrm>
        </p:spPr>
      </p:pic>
      <p:pic>
        <p:nvPicPr>
          <p:cNvPr id="6" name="Picture 11" descr="E:\img00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2786063"/>
            <a:ext cx="3983038" cy="136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14938" y="2928938"/>
            <a:ext cx="364331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ahoma" pitchFamily="34" charset="0"/>
              </a:rPr>
              <a:t>Альдермышский источник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28688" y="5286375"/>
            <a:ext cx="3357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ahoma" pitchFamily="34" charset="0"/>
              </a:rPr>
              <a:t>Липецкий бювет</a:t>
            </a:r>
          </a:p>
        </p:txBody>
      </p:sp>
      <p:sp>
        <p:nvSpPr>
          <p:cNvPr id="24583" name="TextBox 13"/>
          <p:cNvSpPr txBox="1">
            <a:spLocks noChangeArrowheads="1"/>
          </p:cNvSpPr>
          <p:nvPr/>
        </p:nvSpPr>
        <p:spPr bwMode="auto">
          <a:xfrm>
            <a:off x="2500313" y="1071563"/>
            <a:ext cx="2143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ahoma" pitchFamily="34" charset="0"/>
              </a:rPr>
              <a:t>Волжанка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DSC0095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201941" y="2000240"/>
            <a:ext cx="3942059" cy="3466108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928813"/>
            <a:ext cx="5143500" cy="3786187"/>
          </a:xfrm>
        </p:spPr>
        <p:txBody>
          <a:bodyPr/>
          <a:lstStyle/>
          <a:p>
            <a:pPr eaLnBrk="1" hangingPunct="1"/>
            <a:r>
              <a:rPr lang="ru-RU" smtClean="0"/>
              <a:t>Экспресс-метод «Определение степени минерализации»</a:t>
            </a:r>
          </a:p>
          <a:p>
            <a:pPr eaLnBrk="1" hangingPunct="1"/>
            <a:r>
              <a:rPr lang="ru-RU" smtClean="0"/>
              <a:t>Определение растворимых примесей и органических веществ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Исследовательская работа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313" y="1785938"/>
            <a:ext cx="5143500" cy="2214562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Определение </a:t>
            </a:r>
            <a:r>
              <a:rPr lang="ru-RU" dirty="0" err="1"/>
              <a:t>рН</a:t>
            </a:r>
            <a:r>
              <a:rPr lang="ru-RU" dirty="0"/>
              <a:t> воды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Определение </a:t>
            </a:r>
            <a:r>
              <a:rPr lang="ru-RU" dirty="0" err="1"/>
              <a:t>хлорид-ионов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Исследовательская работа</a:t>
            </a:r>
          </a:p>
        </p:txBody>
      </p:sp>
      <p:pic>
        <p:nvPicPr>
          <p:cNvPr id="2050" name="Picture 2" descr="DSC0096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4500570"/>
            <a:ext cx="3857620" cy="2087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2051" name="Picture 3" descr="1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928934"/>
            <a:ext cx="3252798" cy="2771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01813"/>
            <a:ext cx="5972175" cy="2413000"/>
          </a:xfrm>
        </p:spPr>
        <p:txBody>
          <a:bodyPr/>
          <a:lstStyle/>
          <a:p>
            <a:pPr eaLnBrk="1" hangingPunct="1"/>
            <a:r>
              <a:rPr lang="ru-RU" smtClean="0"/>
              <a:t>Определение сульфат – ионов </a:t>
            </a:r>
          </a:p>
          <a:p>
            <a:pPr algn="just" eaLnBrk="1" hangingPunct="1"/>
            <a:r>
              <a:rPr lang="ru-RU" smtClean="0"/>
              <a:t>Определение карбонатной жесткости воды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Исследовательская работа</a:t>
            </a:r>
          </a:p>
        </p:txBody>
      </p:sp>
      <p:pic>
        <p:nvPicPr>
          <p:cNvPr id="3074" name="Picture 2" descr="488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643182"/>
            <a:ext cx="2515561" cy="361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3075" name="Picture 3" descr="minila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071942"/>
            <a:ext cx="4500594" cy="2600993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Результаты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/>
          </p:cNvSpPr>
          <p:nvPr/>
        </p:nvSpPr>
        <p:spPr bwMode="gray">
          <a:xfrm>
            <a:off x="323850" y="1196975"/>
            <a:ext cx="7891463" cy="480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E8C2E"/>
              </a:buClr>
              <a:buSzPct val="85000"/>
              <a:buFont typeface="Wingdings" pitchFamily="2" charset="2"/>
              <a:buChar char="¢"/>
            </a:pPr>
            <a:r>
              <a:rPr lang="ru-RU" sz="3200">
                <a:latin typeface="Tahoma" pitchFamily="34" charset="0"/>
              </a:rPr>
              <a:t>	</a:t>
            </a:r>
          </a:p>
        </p:txBody>
      </p:sp>
      <p:graphicFrame>
        <p:nvGraphicFramePr>
          <p:cNvPr id="29212" name="Group 540"/>
          <p:cNvGraphicFramePr>
            <a:graphicFrameLocks noGrp="1"/>
          </p:cNvGraphicFramePr>
          <p:nvPr/>
        </p:nvGraphicFramePr>
        <p:xfrm>
          <a:off x="250825" y="1341438"/>
          <a:ext cx="8642350" cy="5121275"/>
        </p:xfrm>
        <a:graphic>
          <a:graphicData uri="http://schemas.openxmlformats.org/drawingml/2006/table">
            <a:tbl>
              <a:tblPr/>
              <a:tblGrid>
                <a:gridCol w="1784350"/>
                <a:gridCol w="793750"/>
                <a:gridCol w="955675"/>
                <a:gridCol w="1022350"/>
                <a:gridCol w="1022350"/>
                <a:gridCol w="1428750"/>
                <a:gridCol w="819150"/>
                <a:gridCol w="815975"/>
              </a:tblGrid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Содержание     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Марка                ионов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воды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рН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Гидрокарбонаты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Приме-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 орг.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веществ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Содржа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ние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</a:t>
                      </a:r>
                      <a:r>
                        <a:rPr kumimoji="0" lang="en-US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 / л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Содржа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ние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kumimoji="0" lang="en-US" sz="1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Мг /л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Жесткость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 экв/ 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Минера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лизация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Липецкий бювет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минеральная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500-1000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(550-850)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Более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1500(1200-1500)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Хотнинская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природная питьевая,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Раифский источник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природная питьевая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Альдермышский источник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природная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1-10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- 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- 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Bon Aqua  чистая питьевая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100- 150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(менее 150 )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-( менее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Красноусольская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минеральная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(250)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(1100-1450)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Волжанка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столовая слабо минерализированная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10-100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(100-150)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100-1000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(1000-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Святой ключ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минераль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ная природная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100-500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10-100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(-)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природная вода из источника в д. Сафоново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100-500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Более 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357313"/>
            <a:ext cx="8715375" cy="1857375"/>
          </a:xfrm>
        </p:spPr>
        <p:txBody>
          <a:bodyPr/>
          <a:lstStyle/>
          <a:p>
            <a:pPr algn="just" eaLnBrk="1" hangingPunct="1"/>
            <a:r>
              <a:rPr lang="ru-RU" sz="2800" smtClean="0"/>
              <a:t>«Липецкий бювет», «Хотнинская», «</a:t>
            </a:r>
            <a:r>
              <a:rPr sz="2800" smtClean="0"/>
              <a:t>Bon-Aqua</a:t>
            </a:r>
            <a:r>
              <a:rPr lang="ru-RU" sz="2800" smtClean="0"/>
              <a:t>», «Красноусольская», «Волжанка», «Раифский источник», </a:t>
            </a:r>
            <a:r>
              <a:rPr lang="ru-RU" sz="2800" u="sng" smtClean="0"/>
              <a:t>соответствуют рекламации </a:t>
            </a:r>
            <a:r>
              <a:rPr lang="ru-RU" sz="2800" smtClean="0"/>
              <a:t>заявленной на этикетке.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/>
              <a:t>Выводы</a:t>
            </a:r>
          </a:p>
        </p:txBody>
      </p:sp>
      <p:pic>
        <p:nvPicPr>
          <p:cNvPr id="4098" name="Picture 2" descr="img00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3429000"/>
            <a:ext cx="3817937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img00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88" y="3429000"/>
            <a:ext cx="3857625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img01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5072063"/>
            <a:ext cx="3878263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img00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7750" y="5143500"/>
            <a:ext cx="35718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01813"/>
            <a:ext cx="7900988" cy="4525962"/>
          </a:xfrm>
        </p:spPr>
        <p:txBody>
          <a:bodyPr/>
          <a:lstStyle/>
          <a:p>
            <a:pPr algn="just" eaLnBrk="1" hangingPunct="1"/>
            <a:r>
              <a:rPr lang="ru-RU" sz="2800" smtClean="0"/>
              <a:t>Вода «Святой ключ» </a:t>
            </a:r>
            <a:r>
              <a:rPr lang="ru-RU" sz="2800" u="sng" smtClean="0"/>
              <a:t>не соотвествует качеству.</a:t>
            </a:r>
          </a:p>
          <a:p>
            <a:pPr eaLnBrk="1" hangingPunct="1"/>
            <a:r>
              <a:rPr lang="ru-RU" sz="2800" smtClean="0"/>
              <a:t>Этикетка оформлена с нарушением.</a:t>
            </a:r>
          </a:p>
          <a:p>
            <a:pPr eaLnBrk="1" hangingPunct="1"/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/>
              <a:t>Выводы</a:t>
            </a:r>
          </a:p>
        </p:txBody>
      </p:sp>
      <p:pic>
        <p:nvPicPr>
          <p:cNvPr id="5" name="Picture 9" descr="E:\img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25" y="3716338"/>
            <a:ext cx="3429000" cy="254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01813"/>
            <a:ext cx="8229600" cy="4525962"/>
          </a:xfrm>
        </p:spPr>
        <p:txBody>
          <a:bodyPr/>
          <a:lstStyle/>
          <a:p>
            <a:pPr eaLnBrk="1" hangingPunct="1"/>
            <a:r>
              <a:rPr lang="ru-RU" sz="2800" smtClean="0"/>
              <a:t>Вода «Альдермышский источник» </a:t>
            </a:r>
            <a:r>
              <a:rPr lang="ru-RU" sz="2800" u="sng" smtClean="0"/>
              <a:t>не соответствует</a:t>
            </a:r>
            <a:r>
              <a:rPr lang="ru-RU" sz="2800" smtClean="0"/>
              <a:t> качеству.</a:t>
            </a:r>
          </a:p>
          <a:p>
            <a:pPr algn="just" eaLnBrk="1" hangingPunct="1"/>
            <a:r>
              <a:rPr lang="ru-RU" sz="2800" smtClean="0"/>
              <a:t>В воде присутствуют хлорид-ионы, которые не указаны на этикетке.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/>
              <a:t>Выводы</a:t>
            </a:r>
          </a:p>
        </p:txBody>
      </p:sp>
      <p:pic>
        <p:nvPicPr>
          <p:cNvPr id="4" name="Picture 11" descr="E:\img0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813" y="4143375"/>
            <a:ext cx="5445125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 rot="21276585">
            <a:off x="203200" y="2051050"/>
            <a:ext cx="5214938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smtClean="0"/>
              <a:t>  </a:t>
            </a:r>
            <a:r>
              <a:rPr lang="ru-RU" smtClean="0"/>
              <a:t>«…минеральные воды капризны и требуют деликатного обращения, они нежнее драгоценных вин</a:t>
            </a:r>
            <a:r>
              <a:rPr smtClean="0"/>
              <a:t>…</a:t>
            </a:r>
            <a:r>
              <a:rPr lang="ru-RU" smtClean="0"/>
              <a:t>»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dirty="0"/>
              <a:t>Введение</a:t>
            </a:r>
          </a:p>
        </p:txBody>
      </p:sp>
      <p:pic>
        <p:nvPicPr>
          <p:cNvPr id="6" name="Рисунок 5" descr="7167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35151">
            <a:off x="5277721" y="2171691"/>
            <a:ext cx="3064515" cy="4032256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softEdge rad="63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07265501supermarket29hf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51" y="2857496"/>
            <a:ext cx="4857749" cy="365284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500"/>
            <a:ext cx="5000625" cy="4056063"/>
          </a:xfrm>
        </p:spPr>
        <p:txBody>
          <a:bodyPr/>
          <a:lstStyle/>
          <a:p>
            <a:pPr algn="just" eaLnBrk="1" hangingPunct="1"/>
            <a:r>
              <a:rPr lang="ru-RU" sz="2800" smtClean="0"/>
              <a:t>Если этикетка имеет дорогую полиграфию, если дата производства не проштампована, а указана на крышке или на корпусе бутылки, есть вероятность того, что Вы покупаете настоящую воду.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/>
              <a:t>Рекомендации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_cb1a_d878a3d2_XL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2455797"/>
            <a:ext cx="2888946" cy="4402203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86000" y="1500188"/>
            <a:ext cx="6858000" cy="398462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buFont typeface="Wingdings" pitchFamily="2" charset="2"/>
              <a:buNone/>
              <a:defRPr/>
            </a:pPr>
            <a:r>
              <a:rPr lang="ru-RU" sz="3000" dirty="0"/>
              <a:t>Советы при выборе столовой минеральной воды: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3000" dirty="0"/>
              <a:t>- отдать предпочтение воде из подземного источника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3000" dirty="0"/>
              <a:t>- обратить внимание на срок работы компании в этом направлении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3000" dirty="0"/>
              <a:t>- обратить внимание на качественные показатели с точки зрения критериев физиологической ценности воды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3000" dirty="0"/>
              <a:t>- обратить внимание на полученные награды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Рекомендации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odz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338492">
            <a:off x="5845364" y="2132277"/>
            <a:ext cx="2895600" cy="424815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714500"/>
            <a:ext cx="5715000" cy="481171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dirty="0"/>
              <a:t> </a:t>
            </a:r>
            <a:r>
              <a:rPr lang="ru-RU" sz="2800" spc="-150" dirty="0"/>
              <a:t>Минеральные воды - это воды подземных</a:t>
            </a:r>
            <a:r>
              <a:rPr sz="2800" spc="-150" dirty="0"/>
              <a:t> </a:t>
            </a:r>
            <a:r>
              <a:rPr lang="ru-RU" sz="2800" spc="-150" dirty="0"/>
              <a:t>источников.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2800" spc="-150" dirty="0"/>
              <a:t>Любая вода из подземных, подпочвенных источников или открытых водоемов содержит минеральные соли, их нет лишь в дистиллированной воде.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2800" spc="-150" dirty="0"/>
              <a:t>Минеральные  воды под влиянием определенных факторов сотни лет формируются в подземных источниках.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buFont typeface="Wingdings" pitchFamily="2" charset="2"/>
              <a:buNone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Минеральная вода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AP4E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357554" y="1857364"/>
            <a:ext cx="5625874" cy="411392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643063"/>
            <a:ext cx="4786313" cy="4668837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  <a:r>
              <a:rPr lang="ru-RU" sz="2800" smtClean="0"/>
              <a:t>Во многих развитых странах потребление минеральной воды превышает 100 литров в год на человека.</a:t>
            </a:r>
          </a:p>
          <a:p>
            <a:pPr eaLnBrk="1" hangingPunct="1"/>
            <a:r>
              <a:rPr lang="ru-RU" sz="2800" smtClean="0"/>
              <a:t> Один завод в Италии выпускает минеральной воды больше, чем вся Россия!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Минеральная вода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9656_image_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359388">
            <a:off x="4053014" y="2593500"/>
            <a:ext cx="5076825" cy="401056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785938"/>
            <a:ext cx="6715125" cy="4525962"/>
          </a:xfrm>
        </p:spPr>
        <p:txBody>
          <a:bodyPr/>
          <a:lstStyle/>
          <a:p>
            <a:pPr eaLnBrk="1" hangingPunct="1"/>
            <a:r>
              <a:rPr lang="ru-RU" sz="2800" smtClean="0"/>
              <a:t>Многие виды минеральной воды отечественного производства загазированы.</a:t>
            </a:r>
          </a:p>
          <a:p>
            <a:pPr eaLnBrk="1" hangingPunct="1"/>
            <a:r>
              <a:rPr lang="ru-RU" sz="2800" smtClean="0"/>
              <a:t>Газированная минеральная вода отличается от той, которую получают непосредственно из источника, а потому лучше не использовать ее в лечебных целях, поскольку желаемого эффекта можно и не дождаться. </a:t>
            </a:r>
          </a:p>
          <a:p>
            <a:pPr eaLnBrk="1" hangingPunct="1"/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i="1" dirty="0"/>
              <a:t>Газированная вода - не для лечения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874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00496" y="2500306"/>
            <a:ext cx="5000628" cy="407196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63"/>
            <a:ext cx="5929313" cy="4786312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2800" dirty="0"/>
              <a:t>Существует еще </a:t>
            </a:r>
            <a:r>
              <a:rPr lang="ru-RU" sz="2800" dirty="0" err="1"/>
              <a:t>искуственно-минерализованная</a:t>
            </a:r>
            <a:r>
              <a:rPr lang="ru-RU" sz="2800" dirty="0"/>
              <a:t> вода. По сути – это обычная вода с добавлением минеральных солей.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2800" dirty="0"/>
              <a:t>По химическому составу они могут быть идентичны, но если натуральная минеральная вода обладает лечебным эффектом, то искусственная относится исключительно к столовым водам.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8001056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/>
              <a:t>Минерализованная, но не минеральная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00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572132" y="1928802"/>
            <a:ext cx="3404967" cy="4500594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313" y="1643063"/>
            <a:ext cx="5786437" cy="485775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buFont typeface="Wingdings" pitchFamily="2" charset="2"/>
              <a:buNone/>
              <a:defRPr/>
            </a:pPr>
            <a:r>
              <a:rPr lang="ru-RU" u="sng" dirty="0"/>
              <a:t>Она должна содержать: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наименование продукции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название воды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сведения о минерализации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наименование группы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адрес производителя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торговую марку </a:t>
            </a:r>
            <a:r>
              <a:rPr dirty="0"/>
              <a:t>                          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номер технических условий 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dirty="0"/>
              <a:t>- условия и сроки хранения. 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Требование к этикетке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70big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86446" y="2071678"/>
            <a:ext cx="2752725" cy="4371975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Рисунок 3" descr="44824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0034" y="3342635"/>
            <a:ext cx="4986334" cy="3515365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01813"/>
            <a:ext cx="8229600" cy="45259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u="sng" smtClean="0"/>
              <a:t>Три категории минеральных вод:</a:t>
            </a:r>
          </a:p>
          <a:p>
            <a:pPr eaLnBrk="1" hangingPunct="1"/>
            <a:r>
              <a:rPr lang="ru-RU" smtClean="0"/>
              <a:t>Лечебные</a:t>
            </a:r>
          </a:p>
          <a:p>
            <a:pPr eaLnBrk="1" hangingPunct="1"/>
            <a:r>
              <a:rPr lang="ru-RU" smtClean="0"/>
              <a:t>Лечебно-столовые</a:t>
            </a:r>
          </a:p>
          <a:p>
            <a:pPr eaLnBrk="1" hangingPunct="1"/>
            <a:r>
              <a:rPr lang="ru-RU" smtClean="0"/>
              <a:t>Столовые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Какую же воду нам пить</a:t>
            </a:r>
            <a:r>
              <a:rPr dirty="0"/>
              <a:t>?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50" y="1714500"/>
            <a:ext cx="7286625" cy="1571625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r>
              <a:rPr lang="ru-RU" sz="3400" i="1" u="sng" dirty="0"/>
              <a:t>Лечебные минеральные воды </a:t>
            </a:r>
            <a:endParaRPr lang="ru-RU" sz="3400" u="sng" dirty="0"/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buFont typeface="Wingdings" pitchFamily="2" charset="2"/>
              <a:buNone/>
              <a:defRPr/>
            </a:pPr>
            <a:r>
              <a:rPr lang="ru-RU" sz="3400" dirty="0"/>
              <a:t>   направлены на лечение различных  заболеваний. Их можно потреблять по совету врача при соответствующих заболеваниях.</a:t>
            </a:r>
          </a:p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Какую же воду нам пить?</a:t>
            </a:r>
            <a:br>
              <a:rPr lang="ru-RU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3125" y="3071813"/>
            <a:ext cx="6470650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85000"/>
              <a:buFont typeface="Courier New" pitchFamily="49" charset="0"/>
              <a:buChar char="o"/>
              <a:defRPr/>
            </a:pPr>
            <a:r>
              <a:rPr lang="ru-RU" sz="2400" i="1" u="sng" dirty="0">
                <a:latin typeface="+mn-lt"/>
              </a:rPr>
              <a:t>Лечебно-столовые минеральные воды </a:t>
            </a:r>
            <a:r>
              <a:rPr lang="ru-RU" sz="2400" u="sng" dirty="0">
                <a:latin typeface="+mn-lt"/>
              </a:rPr>
              <a:t> </a:t>
            </a:r>
            <a:r>
              <a:rPr lang="ru-RU" sz="2400" dirty="0">
                <a:latin typeface="+mn-lt"/>
              </a:rPr>
              <a:t>отличаются меньшим содержанием солей и приятным вкусом. На эти воды распространяются все те же ограничения, что и на лечебные.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4313" y="5072063"/>
            <a:ext cx="664368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Font typeface="Courier New" pitchFamily="49" charset="0"/>
              <a:buChar char="o"/>
              <a:defRPr/>
            </a:pPr>
            <a:r>
              <a:rPr lang="ru-RU" sz="2400" i="1" u="sng" dirty="0">
                <a:latin typeface="+mn-lt"/>
              </a:rPr>
              <a:t>Столовые минеральные воды </a:t>
            </a:r>
            <a:r>
              <a:rPr lang="ru-RU" sz="2400" dirty="0">
                <a:latin typeface="+mn-lt"/>
              </a:rPr>
              <a:t>, которые можно использовать постоянно, без каких-либо ограничений.</a:t>
            </a:r>
            <a:endParaRPr lang="ru-RU" sz="2400" i="1" dirty="0">
              <a:latin typeface="+mn-l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theme/theme1.xml><?xml version="1.0" encoding="utf-8"?>
<a:theme xmlns:a="http://schemas.openxmlformats.org/drawingml/2006/main" name="Тема1">
  <a:themeElements>
    <a:clrScheme name="Natural01">
      <a:dk1>
        <a:sysClr val="windowText" lastClr="000000"/>
      </a:dk1>
      <a:lt1>
        <a:sysClr val="window" lastClr="FFFFFF"/>
      </a:lt1>
      <a:dk2>
        <a:srgbClr val="1F6299"/>
      </a:dk2>
      <a:lt2>
        <a:srgbClr val="DFF0F7"/>
      </a:lt2>
      <a:accent1>
        <a:srgbClr val="40C6D8"/>
      </a:accent1>
      <a:accent2>
        <a:srgbClr val="5581FD"/>
      </a:accent2>
      <a:accent3>
        <a:srgbClr val="33BDFB"/>
      </a:accent3>
      <a:accent4>
        <a:srgbClr val="4CD416"/>
      </a:accent4>
      <a:accent5>
        <a:srgbClr val="FE8C2E"/>
      </a:accent5>
      <a:accent6>
        <a:srgbClr val="C489FF"/>
      </a:accent6>
      <a:hlink>
        <a:srgbClr val="D98609"/>
      </a:hlink>
      <a:folHlink>
        <a:srgbClr val="85DFD0"/>
      </a:folHlink>
    </a:clrScheme>
    <a:fontScheme name="Natural01">
      <a:majorFont>
        <a:latin typeface="Tahoma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ahoma"/>
        <a:ea typeface=""/>
        <a:cs typeface=""/>
        <a:font script="Jpan" typeface="HGｺﾞｼｯｸE"/>
        <a:font script="Hang" typeface="맑은 고딕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satMod val="200000"/>
              </a:schemeClr>
            </a:gs>
            <a:gs pos="100000">
              <a:schemeClr val="phClr">
                <a:tint val="100000"/>
                <a:shade val="89000"/>
                <a:satMod val="150000"/>
                <a:lumMod val="90000"/>
              </a:schemeClr>
            </a:gs>
          </a:gsLst>
          <a:path path="circle">
            <a:fillToRect l="40000" t="30000" r="40000" b="30000"/>
          </a:path>
        </a:gradFill>
        <a:gradFill rotWithShape="1">
          <a:gsLst>
            <a:gs pos="0">
              <a:schemeClr val="phClr">
                <a:tint val="100000"/>
                <a:shade val="90000"/>
                <a:satMod val="200000"/>
                <a:lumMod val="90000"/>
              </a:schemeClr>
            </a:gs>
            <a:gs pos="43000">
              <a:schemeClr val="phClr">
                <a:tint val="85000"/>
                <a:shade val="100000"/>
                <a:satMod val="300000"/>
                <a:lumMod val="100000"/>
              </a:schemeClr>
            </a:gs>
            <a:gs pos="100000">
              <a:schemeClr val="phClr">
                <a:tint val="85000"/>
                <a:shade val="100000"/>
                <a:satMod val="300000"/>
                <a:lumMod val="100000"/>
              </a:schemeClr>
            </a:gs>
          </a:gsLst>
          <a:lin ang="54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394</TotalTime>
  <Words>713</Words>
  <Application>Microsoft Office PowerPoint</Application>
  <PresentationFormat>Экран (4:3)</PresentationFormat>
  <Paragraphs>186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Tahoma</vt:lpstr>
      <vt:lpstr>Wingdings</vt:lpstr>
      <vt:lpstr>Calibri</vt:lpstr>
      <vt:lpstr>Courier New</vt:lpstr>
      <vt:lpstr>Times New Roman</vt:lpstr>
      <vt:lpstr>Тема1</vt:lpstr>
      <vt:lpstr>Минеральная вода</vt:lpstr>
      <vt:lpstr>Введение</vt:lpstr>
      <vt:lpstr>Минеральная вода</vt:lpstr>
      <vt:lpstr>Минеральная вода</vt:lpstr>
      <vt:lpstr>Газированная вода - не для лечения </vt:lpstr>
      <vt:lpstr>Минерализованная, но не минеральная</vt:lpstr>
      <vt:lpstr>Требование к этикетке</vt:lpstr>
      <vt:lpstr>Какую же воду нам пить?</vt:lpstr>
      <vt:lpstr>Какую же воду нам пить? </vt:lpstr>
      <vt:lpstr>Основная часть</vt:lpstr>
      <vt:lpstr>Слайд 11</vt:lpstr>
      <vt:lpstr>Слайд 12</vt:lpstr>
      <vt:lpstr>Исследовательская работа</vt:lpstr>
      <vt:lpstr>Исследовательская работа</vt:lpstr>
      <vt:lpstr>Исследовательская работа</vt:lpstr>
      <vt:lpstr>Результаты исследования</vt:lpstr>
      <vt:lpstr>Выводы</vt:lpstr>
      <vt:lpstr>Выводы</vt:lpstr>
      <vt:lpstr>Выводы</vt:lpstr>
      <vt:lpstr>Рекомендации</vt:lpstr>
      <vt:lpstr>Рекомендации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44</cp:revision>
  <dcterms:modified xsi:type="dcterms:W3CDTF">2013-02-10T16:37:19Z</dcterms:modified>
</cp:coreProperties>
</file>