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7" r:id="rId2"/>
    <p:sldId id="260" r:id="rId3"/>
    <p:sldId id="261" r:id="rId4"/>
    <p:sldId id="258" r:id="rId5"/>
    <p:sldId id="262" r:id="rId6"/>
    <p:sldId id="256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7" autoAdjust="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BE379-6562-4D7A-8468-0FFE2D0DD5A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E7DF-5325-49D2-95FA-BFC3D16CFF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A0E7DF-5325-49D2-95FA-BFC3D16CFF8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Урок-ярмарка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72200" y="5013176"/>
            <a:ext cx="1656184" cy="100811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                                   5  </a:t>
            </a:r>
            <a:r>
              <a:rPr lang="ru-RU" sz="2400" dirty="0" smtClean="0"/>
              <a:t>класс</a:t>
            </a:r>
            <a:endParaRPr lang="ru-RU" sz="2400" dirty="0"/>
          </a:p>
        </p:txBody>
      </p:sp>
      <p:pic>
        <p:nvPicPr>
          <p:cNvPr id="5" name="Рисунок 4" descr="21-09-11-7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3686" r="1368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Словарная работа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36096" y="2636912"/>
            <a:ext cx="3456384" cy="2016224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М.рковь</a:t>
            </a:r>
            <a:r>
              <a:rPr lang="ru-RU" sz="2400" dirty="0" smtClean="0"/>
              <a:t>, .</a:t>
            </a:r>
            <a:r>
              <a:rPr lang="ru-RU" sz="2400" dirty="0" err="1" smtClean="0"/>
              <a:t>гурец</a:t>
            </a:r>
            <a:r>
              <a:rPr lang="ru-RU" sz="2400" dirty="0" smtClean="0"/>
              <a:t>,  </a:t>
            </a:r>
            <a:r>
              <a:rPr lang="ru-RU" sz="2400" dirty="0" err="1" smtClean="0"/>
              <a:t>к.ртофель</a:t>
            </a:r>
            <a:r>
              <a:rPr lang="ru-RU" sz="2400" dirty="0" smtClean="0"/>
              <a:t>, </a:t>
            </a:r>
            <a:r>
              <a:rPr lang="ru-RU" sz="2400" dirty="0" err="1" smtClean="0"/>
              <a:t>п.м.доры</a:t>
            </a:r>
            <a:r>
              <a:rPr lang="ru-RU" sz="2400" dirty="0" smtClean="0"/>
              <a:t>,  </a:t>
            </a:r>
            <a:r>
              <a:rPr lang="ru-RU" sz="2400" dirty="0" err="1" smtClean="0"/>
              <a:t>ов.щи</a:t>
            </a:r>
            <a:r>
              <a:rPr lang="ru-RU" sz="2400" dirty="0" smtClean="0"/>
              <a:t>, </a:t>
            </a:r>
            <a:r>
              <a:rPr lang="ru-RU" sz="2400" dirty="0" err="1" smtClean="0"/>
              <a:t>ябл.ки</a:t>
            </a:r>
            <a:r>
              <a:rPr lang="ru-RU" sz="2400" dirty="0" smtClean="0"/>
              <a:t>, к.пуста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пл.ток</a:t>
            </a:r>
            <a:r>
              <a:rPr lang="ru-RU" sz="2400" dirty="0" smtClean="0"/>
              <a:t>, </a:t>
            </a:r>
            <a:r>
              <a:rPr lang="ru-RU" sz="2400" dirty="0" err="1" smtClean="0"/>
              <a:t>п.льто</a:t>
            </a:r>
            <a:r>
              <a:rPr lang="ru-RU" sz="2400" dirty="0" smtClean="0"/>
              <a:t>, п.суда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pic>
        <p:nvPicPr>
          <p:cNvPr id="5" name="Рисунок 4" descr="x400_i308_1108_44_e41ca1cb36be.jpg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6396" r="6396"/>
          <a:stretch>
            <a:fillRect/>
          </a:stretch>
        </p:blipFill>
        <p:spPr>
          <a:xfrm>
            <a:off x="683568" y="685812"/>
            <a:ext cx="4201199" cy="4975436"/>
          </a:xfrm>
        </p:spPr>
      </p:pic>
      <p:sp>
        <p:nvSpPr>
          <p:cNvPr id="6" name="Прямоугольник 5"/>
          <p:cNvSpPr/>
          <p:nvPr/>
        </p:nvSpPr>
        <p:spPr>
          <a:xfrm>
            <a:off x="5004048" y="5589240"/>
            <a:ext cx="3851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Морковь</a:t>
            </a:r>
            <a:r>
              <a:rPr lang="ru-RU" dirty="0" smtClean="0"/>
              <a:t>, огурец, картофель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помидоры, овощи, яблоки, капуста, платок,  пальто, посуда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Определите число и род             существительных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Морковь -  </a:t>
            </a:r>
            <a:r>
              <a:rPr lang="ru-RU" dirty="0" smtClean="0"/>
              <a:t>ж.р</a:t>
            </a:r>
            <a:r>
              <a:rPr lang="ru-RU" dirty="0" smtClean="0"/>
              <a:t>., ед.ч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Капуста -  </a:t>
            </a:r>
            <a:r>
              <a:rPr lang="ru-RU" dirty="0" smtClean="0"/>
              <a:t>ж.р</a:t>
            </a:r>
            <a:r>
              <a:rPr lang="ru-RU" dirty="0" smtClean="0"/>
              <a:t>., ед.ч</a:t>
            </a:r>
            <a:endParaRPr lang="ru-RU" dirty="0" smtClean="0"/>
          </a:p>
          <a:p>
            <a:r>
              <a:rPr lang="ru-RU" dirty="0" smtClean="0"/>
              <a:t>Картофель -  </a:t>
            </a:r>
            <a:r>
              <a:rPr lang="ru-RU" dirty="0" smtClean="0"/>
              <a:t>м.р</a:t>
            </a:r>
            <a:r>
              <a:rPr lang="ru-RU" dirty="0" smtClean="0"/>
              <a:t>., ед.ч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Помидоры - </a:t>
            </a:r>
            <a:r>
              <a:rPr lang="ru-RU" dirty="0" smtClean="0"/>
              <a:t>мн.ч.</a:t>
            </a:r>
          </a:p>
          <a:p>
            <a:r>
              <a:rPr lang="ru-RU" dirty="0" smtClean="0"/>
              <a:t>Овощи -   </a:t>
            </a:r>
            <a:r>
              <a:rPr lang="ru-RU" dirty="0" smtClean="0"/>
              <a:t>мн.ч.</a:t>
            </a:r>
          </a:p>
          <a:p>
            <a:r>
              <a:rPr lang="ru-RU" dirty="0" smtClean="0"/>
              <a:t>Яблоки -  </a:t>
            </a:r>
            <a:r>
              <a:rPr lang="ru-RU" dirty="0" smtClean="0"/>
              <a:t>мн.ч.</a:t>
            </a:r>
          </a:p>
          <a:p>
            <a:r>
              <a:rPr lang="ru-RU" dirty="0" smtClean="0"/>
              <a:t>Огурец -   </a:t>
            </a:r>
            <a:r>
              <a:rPr lang="ru-RU" dirty="0" smtClean="0"/>
              <a:t>м.р</a:t>
            </a:r>
            <a:r>
              <a:rPr lang="ru-RU" dirty="0" smtClean="0"/>
              <a:t>., ед.ч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Ножницы - только </a:t>
            </a:r>
            <a:r>
              <a:rPr lang="ru-RU" dirty="0" smtClean="0"/>
              <a:t>мн.ч.</a:t>
            </a:r>
          </a:p>
          <a:p>
            <a:r>
              <a:rPr lang="ru-RU" dirty="0" smtClean="0"/>
              <a:t>Молоко - только </a:t>
            </a:r>
            <a:r>
              <a:rPr lang="ru-RU" dirty="0" smtClean="0"/>
              <a:t>ед.ч.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baaf8077f9b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545632"/>
            <a:ext cx="3516230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_bus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531"/>
            <a:ext cx="9144000" cy="68449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2132856"/>
            <a:ext cx="7239000" cy="4371752"/>
          </a:xfrm>
          <a:solidFill>
            <a:schemeClr val="bg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dirty="0" err="1" smtClean="0"/>
              <a:t>Ру</a:t>
            </a:r>
            <a:r>
              <a:rPr lang="ru-RU" dirty="0" smtClean="0"/>
              <a:t>..кий  </a:t>
            </a:r>
            <a:r>
              <a:rPr lang="ru-RU" i="1" dirty="0" err="1" smtClean="0"/>
              <a:t>н.ро</a:t>
            </a:r>
            <a:r>
              <a:rPr lang="ru-RU" i="1" dirty="0" smtClean="0"/>
              <a:t>.  любит  </a:t>
            </a:r>
            <a:r>
              <a:rPr lang="ru-RU" i="1" dirty="0" err="1" smtClean="0"/>
              <a:t>ярм.рку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(</a:t>
            </a:r>
            <a:r>
              <a:rPr lang="ru-RU" i="1" dirty="0" err="1" smtClean="0"/>
              <a:t>повеств</a:t>
            </a:r>
            <a:r>
              <a:rPr lang="ru-RU" i="1" dirty="0" smtClean="0"/>
              <a:t>; </a:t>
            </a:r>
            <a:r>
              <a:rPr lang="ru-RU" i="1" dirty="0" err="1" smtClean="0"/>
              <a:t>невоскл</a:t>
            </a:r>
            <a:r>
              <a:rPr lang="ru-RU" i="1" dirty="0" smtClean="0"/>
              <a:t>; простое; </a:t>
            </a:r>
            <a:r>
              <a:rPr lang="ru-RU" i="1" dirty="0" err="1" smtClean="0"/>
              <a:t>распр</a:t>
            </a:r>
            <a:r>
              <a:rPr lang="ru-RU" i="1" dirty="0" smtClean="0"/>
              <a:t>; </a:t>
            </a:r>
            <a:r>
              <a:rPr lang="ru-RU" i="1" dirty="0" err="1" smtClean="0"/>
              <a:t>неосл</a:t>
            </a:r>
            <a:r>
              <a:rPr lang="ru-RU" i="1" dirty="0" smtClean="0"/>
              <a:t>.)</a:t>
            </a:r>
          </a:p>
          <a:p>
            <a:pPr algn="ctr">
              <a:buNone/>
            </a:pPr>
            <a:r>
              <a:rPr lang="ru-RU" i="1" dirty="0" smtClean="0"/>
              <a:t>            </a:t>
            </a:r>
            <a:r>
              <a:rPr lang="ru-RU" i="1" u="sng" dirty="0" smtClean="0"/>
              <a:t>Словосочетания:</a:t>
            </a:r>
          </a:p>
          <a:p>
            <a:r>
              <a:rPr lang="ru-RU" i="1" dirty="0" smtClean="0"/>
              <a:t>русский народ</a:t>
            </a:r>
          </a:p>
          <a:p>
            <a:r>
              <a:rPr lang="ru-RU" i="1" dirty="0" smtClean="0"/>
              <a:t>любит ярмарку</a:t>
            </a:r>
          </a:p>
          <a:p>
            <a:endParaRPr lang="ru-RU" i="1" dirty="0" smtClean="0"/>
          </a:p>
          <a:p>
            <a:endParaRPr lang="ru-RU" i="1" dirty="0" smtClean="0"/>
          </a:p>
          <a:p>
            <a:endParaRPr lang="ru-RU" i="1" dirty="0" smtClean="0"/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635896" y="270892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635896" y="278092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339752" y="270892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ai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75656" y="191683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accent6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Пословицы об ярмарке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0070C0"/>
                </a:solidFill>
              </a:rPr>
              <a:t>Гусь да </a:t>
            </a:r>
            <a:r>
              <a:rPr lang="ru-RU" sz="2400" dirty="0" err="1" smtClean="0">
                <a:solidFill>
                  <a:srgbClr val="0070C0"/>
                </a:solidFill>
              </a:rPr>
              <a:t>баба-торг;два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гуся, две </a:t>
            </a:r>
            <a:r>
              <a:rPr lang="ru-RU" sz="2400" dirty="0" err="1" smtClean="0">
                <a:solidFill>
                  <a:srgbClr val="0070C0"/>
                </a:solidFill>
              </a:rPr>
              <a:t>бабы-ярмарка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Без цыгана и ярмарки не бывает.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Мошенникам на ярмарке покос.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Три </a:t>
            </a:r>
            <a:r>
              <a:rPr lang="ru-RU" sz="2400" dirty="0" smtClean="0">
                <a:solidFill>
                  <a:srgbClr val="0070C0"/>
                </a:solidFill>
              </a:rPr>
              <a:t>бабы - базар, а семь - ярмарка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sz="2400" dirty="0" err="1" smtClean="0">
                <a:solidFill>
                  <a:srgbClr val="0070C0"/>
                </a:solidFill>
              </a:rPr>
              <a:t>Жид</a:t>
            </a:r>
            <a:r>
              <a:rPr lang="ru-RU" sz="2400" dirty="0" smtClean="0">
                <a:solidFill>
                  <a:srgbClr val="0070C0"/>
                </a:solidFill>
              </a:rPr>
              <a:t> на </a:t>
            </a:r>
            <a:r>
              <a:rPr lang="ru-RU" sz="2400" dirty="0" smtClean="0">
                <a:solidFill>
                  <a:srgbClr val="0070C0"/>
                </a:solidFill>
              </a:rPr>
              <a:t>ярмарке - что </a:t>
            </a:r>
            <a:r>
              <a:rPr lang="ru-RU" sz="2400" dirty="0" smtClean="0">
                <a:solidFill>
                  <a:srgbClr val="0070C0"/>
                </a:solidFill>
              </a:rPr>
              <a:t>поп на крестинах.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За вашим торгом нашей ярмарки не слышно.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ittle-big-planet-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724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63888" y="4941168"/>
            <a:ext cx="44575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Спасибо за работу!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184</TotalTime>
  <Words>177</Words>
  <Application>Microsoft Office PowerPoint</Application>
  <PresentationFormat>Экран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Урок-ярмарка</vt:lpstr>
      <vt:lpstr>Словарная работа  </vt:lpstr>
      <vt:lpstr>    Определите число и род             существительных</vt:lpstr>
      <vt:lpstr>Слайд 4</vt:lpstr>
      <vt:lpstr>Слайд 5</vt:lpstr>
      <vt:lpstr>Слайд 6</vt:lpstr>
      <vt:lpstr>Пословицы об ярмарке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Viktor</dc:creator>
  <cp:lastModifiedBy>Елена</cp:lastModifiedBy>
  <cp:revision>21</cp:revision>
  <dcterms:created xsi:type="dcterms:W3CDTF">2012-12-20T16:40:53Z</dcterms:created>
  <dcterms:modified xsi:type="dcterms:W3CDTF">2012-12-23T14:10:04Z</dcterms:modified>
</cp:coreProperties>
</file>