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9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117" y="404664"/>
            <a:ext cx="8717767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7952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5157192"/>
            <a:ext cx="7262192" cy="1080120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 smtClean="0">
                <a:solidFill>
                  <a:srgbClr val="FF0000"/>
                </a:solidFill>
                <a:effectLst/>
                <a:latin typeface="Arial"/>
                <a:ea typeface="Times New Roman"/>
              </a:rPr>
              <a:t>Сергей  Козлов    «</a:t>
            </a:r>
            <a:r>
              <a:rPr lang="ru-RU" sz="4000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Красота»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C:\Users\Светочек\Desktop\фуки\2012-12-06 книга\2 001.jpg"/>
          <p:cNvPicPr>
            <a:picLocks noGrp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776864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868425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2204864"/>
            <a:ext cx="7406208" cy="3310304"/>
          </a:xfrm>
        </p:spPr>
        <p:txBody>
          <a:bodyPr/>
          <a:lstStyle/>
          <a:p>
            <a:pPr marL="0" indent="0" algn="ctr">
              <a:buNone/>
            </a:pPr>
            <a:r>
              <a:rPr lang="ru-RU" sz="9600" dirty="0">
                <a:solidFill>
                  <a:schemeClr val="accent3">
                    <a:lumMod val="50000"/>
                  </a:schemeClr>
                </a:solidFill>
                <a:effectLst/>
              </a:rPr>
              <a:t>шалеют</a:t>
            </a:r>
            <a:endParaRPr lang="ru-RU" sz="9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2789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Светочек\Desktop\фуки\2012-12-06 книга\книга 001.jpg"/>
          <p:cNvPicPr>
            <a:picLocks noGrp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704856" cy="5688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72082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813376" cy="47137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Роман </a:t>
            </a:r>
            <a:r>
              <a:rPr lang="ru-RU" sz="6000" dirty="0" err="1" smtClean="0">
                <a:solidFill>
                  <a:schemeClr val="accent1">
                    <a:lumMod val="75000"/>
                  </a:schemeClr>
                </a:solidFill>
              </a:rPr>
              <a:t>Сеф</a:t>
            </a:r>
            <a:endParaRPr lang="ru-RU" sz="6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ru-RU" sz="6600" dirty="0" smtClean="0">
                <a:solidFill>
                  <a:srgbClr val="FF0000"/>
                </a:solidFill>
              </a:rPr>
              <a:t>Хороший   человек 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15555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Светочек\Desktop\фуки\5 00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5400600" cy="6480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752650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Светочек\Desktop\фуки\эшщз 00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5544616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157646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1944216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0" dirty="0">
                <a:solidFill>
                  <a:schemeClr val="accent3">
                    <a:lumMod val="50000"/>
                  </a:schemeClr>
                </a:solidFill>
                <a:effectLst/>
              </a:rPr>
              <a:t>Альбрехт  ДЮРЕР</a:t>
            </a:r>
            <a:r>
              <a:rPr lang="ru-RU" sz="4400" dirty="0">
                <a:solidFill>
                  <a:schemeClr val="accent3">
                    <a:lumMod val="50000"/>
                  </a:schemeClr>
                </a:solidFill>
                <a:effectLst/>
              </a:rPr>
              <a:t>.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effectLst/>
              </a:rPr>
              <a:t>Травы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852936"/>
            <a:ext cx="8064896" cy="2590035"/>
          </a:xfrm>
        </p:spPr>
        <p:txBody>
          <a:bodyPr>
            <a:normAutofit/>
          </a:bodyPr>
          <a:lstStyle/>
          <a:p>
            <a:pPr lvl="0" algn="l">
              <a:buClr>
                <a:srgbClr val="F14124">
                  <a:lumMod val="75000"/>
                </a:srgbClr>
              </a:buClr>
            </a:pPr>
            <a:r>
              <a:rPr lang="ru-RU" sz="4800" dirty="0">
                <a:solidFill>
                  <a:srgbClr val="FF0000"/>
                </a:solidFill>
              </a:rPr>
              <a:t>Сергей Козлов   </a:t>
            </a:r>
            <a:r>
              <a:rPr lang="ru-RU" sz="6000" b="1" dirty="0">
                <a:solidFill>
                  <a:srgbClr val="FF0000"/>
                </a:solidFill>
              </a:rPr>
              <a:t>Красота</a:t>
            </a:r>
            <a:r>
              <a:rPr lang="ru-RU" sz="6000" dirty="0">
                <a:solidFill>
                  <a:srgbClr val="FF0000"/>
                </a:solidFill>
              </a:rPr>
              <a:t/>
            </a:r>
            <a:br>
              <a:rPr lang="ru-RU" sz="6000" dirty="0">
                <a:solidFill>
                  <a:srgbClr val="FF0000"/>
                </a:solidFill>
              </a:rPr>
            </a:br>
            <a:endParaRPr lang="ru-RU" sz="60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56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8950"/>
            <a:ext cx="8208912" cy="625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258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Светочек\Desktop\фуки\шнрлшна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314" y="332657"/>
            <a:ext cx="851737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2369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Светочек\Desktop\фуки\рррррррррррр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7729"/>
            <a:ext cx="8480128" cy="616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6565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Светочек\Desktop\фуки\лопе7шнпрл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752528" cy="5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6122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Светочек\Desktop\фуки\орпд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4218" y="0"/>
            <a:ext cx="9432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680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Светочек\Desktop\фуки\ЫАПЗ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518"/>
            <a:ext cx="9144000" cy="710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9736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1556792"/>
            <a:ext cx="7406208" cy="3958376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>
                <a:solidFill>
                  <a:schemeClr val="accent3">
                    <a:lumMod val="50000"/>
                  </a:schemeClr>
                </a:solidFill>
                <a:effectLst/>
              </a:rPr>
              <a:t>«Поэт видит красоту в обычных, простых вещах!»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effectLst/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4647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589240"/>
            <a:ext cx="6480720" cy="108012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effectLst/>
              </a:rPr>
              <a:t>Сергей Григорьевич Козлов 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01814"/>
            <a:ext cx="5472607" cy="507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6927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92</TotalTime>
  <Words>31</Words>
  <Application>Microsoft Office PowerPoint</Application>
  <PresentationFormat>Экран (4:3)</PresentationFormat>
  <Paragraphs>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«Поэт видит красоту в обычных, простых вещах!» </vt:lpstr>
      <vt:lpstr>Сергей Григорьевич Козлов </vt:lpstr>
      <vt:lpstr>Сергей  Козлов    «Красота»</vt:lpstr>
      <vt:lpstr>шалеют</vt:lpstr>
      <vt:lpstr>Слайд 12</vt:lpstr>
      <vt:lpstr>Слайд 13</vt:lpstr>
      <vt:lpstr>Слайд 14</vt:lpstr>
      <vt:lpstr>Слайд 15</vt:lpstr>
      <vt:lpstr>Альбрехт  ДЮРЕР. Травы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Светочек</dc:creator>
  <cp:lastModifiedBy>revaz</cp:lastModifiedBy>
  <cp:revision>11</cp:revision>
  <dcterms:created xsi:type="dcterms:W3CDTF">2012-12-07T18:37:00Z</dcterms:created>
  <dcterms:modified xsi:type="dcterms:W3CDTF">2013-02-17T20:24:21Z</dcterms:modified>
</cp:coreProperties>
</file>