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06.01.2013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Проводы масленицы.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Праздник  для  1  класса.</a:t>
            </a:r>
          </a:p>
          <a:p>
            <a:r>
              <a:rPr lang="ru-RU" dirty="0" smtClean="0"/>
              <a:t>Составлен и проведён </a:t>
            </a:r>
            <a:r>
              <a:rPr lang="ru-RU" dirty="0" err="1" smtClean="0"/>
              <a:t>Калининой</a:t>
            </a:r>
            <a:r>
              <a:rPr lang="ru-RU" dirty="0" smtClean="0"/>
              <a:t> Татьяной Николаевной учителем начальных классов лицея № 329 Санкт-Петербурга.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9112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6632"/>
            <a:ext cx="3361556" cy="468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501008"/>
            <a:ext cx="5562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6166"/>
            <a:ext cx="8431391" cy="605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82047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04664"/>
            <a:ext cx="85689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Соединить  части  пословиц: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400" dirty="0" smtClean="0"/>
              <a:t>Блин  не  клин,                                без  пирогов  не  именины.</a:t>
            </a:r>
          </a:p>
          <a:p>
            <a:endParaRPr lang="ru-RU" sz="2400" dirty="0" smtClean="0"/>
          </a:p>
          <a:p>
            <a:r>
              <a:rPr lang="ru-RU" sz="2400" dirty="0" smtClean="0"/>
              <a:t>Блин  брюха                                               </a:t>
            </a:r>
            <a:r>
              <a:rPr lang="ru-RU" sz="2400" dirty="0" err="1" smtClean="0"/>
              <a:t>брюха</a:t>
            </a:r>
            <a:r>
              <a:rPr lang="ru-RU" sz="2400" dirty="0" smtClean="0"/>
              <a:t>  не  расколет.</a:t>
            </a:r>
          </a:p>
          <a:p>
            <a:endParaRPr lang="ru-RU" sz="2400" dirty="0" smtClean="0"/>
          </a:p>
          <a:p>
            <a:r>
              <a:rPr lang="ru-RU" sz="2400" dirty="0" smtClean="0"/>
              <a:t>Без  блинов  не  Масленица,                                     не  портит.</a:t>
            </a:r>
            <a:endParaRPr lang="ru-RU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913" y="188640"/>
            <a:ext cx="864096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260648"/>
            <a:ext cx="8496943" cy="633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666610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13362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6015" r="11513"/>
          <a:stretch>
            <a:fillRect/>
          </a:stretch>
        </p:blipFill>
        <p:spPr bwMode="auto">
          <a:xfrm>
            <a:off x="4572000" y="332656"/>
            <a:ext cx="432048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22446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56992"/>
            <a:ext cx="419767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88640"/>
            <a:ext cx="4385692" cy="313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356992"/>
            <a:ext cx="4392488" cy="333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761" y="260649"/>
            <a:ext cx="8426703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8092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9450"/>
            <a:ext cx="7272808" cy="665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82</TotalTime>
  <Words>49</Words>
  <Application>Microsoft Office PowerPoint</Application>
  <PresentationFormat>Экран (4:3)</PresentationFormat>
  <Paragraphs>13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Проводы масленицы.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Проводы масленицы.</dc:title>
  <cp:lastModifiedBy>xp home</cp:lastModifiedBy>
  <cp:revision>10</cp:revision>
  <dcterms:modified xsi:type="dcterms:W3CDTF">2013-01-06T10:20:35Z</dcterms:modified>
</cp:coreProperties>
</file>