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13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069392-97CC-4B1A-949F-40A562C1037A}" type="doc">
      <dgm:prSet loTypeId="urn:microsoft.com/office/officeart/2005/8/layout/radial1" loCatId="cycle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92FCD0AD-18FD-426F-B96F-C6B7F8320B25}">
      <dgm:prSet phldrT="[Текст]" custT="1"/>
      <dgm:spPr/>
      <dgm:t>
        <a:bodyPr/>
        <a:lstStyle/>
        <a:p>
          <a:r>
            <a:rPr lang="ru-RU" sz="1400" dirty="0" smtClean="0"/>
            <a:t>Социальные группы</a:t>
          </a:r>
          <a:endParaRPr lang="ru-RU" sz="1400" dirty="0"/>
        </a:p>
      </dgm:t>
    </dgm:pt>
    <dgm:pt modelId="{4C6E2EEF-3B51-4678-A34A-208EBC3DBDF0}" type="parTrans" cxnId="{EB5C99C8-2F6A-4252-ADD4-E17EFBFE5E51}">
      <dgm:prSet/>
      <dgm:spPr/>
      <dgm:t>
        <a:bodyPr/>
        <a:lstStyle/>
        <a:p>
          <a:endParaRPr lang="ru-RU"/>
        </a:p>
      </dgm:t>
    </dgm:pt>
    <dgm:pt modelId="{DEB12E0E-0B54-434F-B98F-0E59CE14C095}" type="sibTrans" cxnId="{EB5C99C8-2F6A-4252-ADD4-E17EFBFE5E51}">
      <dgm:prSet/>
      <dgm:spPr/>
      <dgm:t>
        <a:bodyPr/>
        <a:lstStyle/>
        <a:p>
          <a:endParaRPr lang="ru-RU"/>
        </a:p>
      </dgm:t>
    </dgm:pt>
    <dgm:pt modelId="{AEECCA5E-2DF9-46FD-A8F9-9F5AB46BB118}">
      <dgm:prSet phldrT="[Текст]"/>
      <dgm:spPr/>
      <dgm:t>
        <a:bodyPr/>
        <a:lstStyle/>
        <a:p>
          <a:r>
            <a:rPr lang="ru-RU" dirty="0" smtClean="0"/>
            <a:t>Малые</a:t>
          </a:r>
          <a:endParaRPr lang="ru-RU" dirty="0"/>
        </a:p>
      </dgm:t>
    </dgm:pt>
    <dgm:pt modelId="{FD4B3078-FCA2-4F7E-A394-CE7E91E7A285}" type="parTrans" cxnId="{9ECC8B9F-DF6E-4AD5-93DD-2D4C631047C4}">
      <dgm:prSet/>
      <dgm:spPr/>
      <dgm:t>
        <a:bodyPr/>
        <a:lstStyle/>
        <a:p>
          <a:endParaRPr lang="ru-RU"/>
        </a:p>
      </dgm:t>
    </dgm:pt>
    <dgm:pt modelId="{B53A5AD8-BE72-4EA5-989A-7A266AC851AA}" type="sibTrans" cxnId="{9ECC8B9F-DF6E-4AD5-93DD-2D4C631047C4}">
      <dgm:prSet/>
      <dgm:spPr/>
      <dgm:t>
        <a:bodyPr/>
        <a:lstStyle/>
        <a:p>
          <a:endParaRPr lang="ru-RU"/>
        </a:p>
      </dgm:t>
    </dgm:pt>
    <dgm:pt modelId="{40D4C997-80AB-45F7-827F-BC402047830D}">
      <dgm:prSet phldrT="[Текст]"/>
      <dgm:spPr/>
      <dgm:t>
        <a:bodyPr/>
        <a:lstStyle/>
        <a:p>
          <a:r>
            <a:rPr lang="ru-RU" dirty="0" smtClean="0"/>
            <a:t>Большие</a:t>
          </a:r>
          <a:endParaRPr lang="ru-RU" dirty="0"/>
        </a:p>
      </dgm:t>
    </dgm:pt>
    <dgm:pt modelId="{9C199EDC-B120-482C-9D47-23866D81C1D5}" type="parTrans" cxnId="{13A3E7F4-267C-4752-A70A-3423EBB70FD2}">
      <dgm:prSet/>
      <dgm:spPr/>
      <dgm:t>
        <a:bodyPr/>
        <a:lstStyle/>
        <a:p>
          <a:endParaRPr lang="ru-RU"/>
        </a:p>
      </dgm:t>
    </dgm:pt>
    <dgm:pt modelId="{396EBE38-4917-4AC1-9D1C-E89CC09F870E}" type="sibTrans" cxnId="{13A3E7F4-267C-4752-A70A-3423EBB70FD2}">
      <dgm:prSet/>
      <dgm:spPr/>
      <dgm:t>
        <a:bodyPr/>
        <a:lstStyle/>
        <a:p>
          <a:endParaRPr lang="ru-RU"/>
        </a:p>
      </dgm:t>
    </dgm:pt>
    <dgm:pt modelId="{E4A8C5A6-CD7A-4DF9-92F1-C2B4E1198DB3}" type="pres">
      <dgm:prSet presAssocID="{07069392-97CC-4B1A-949F-40A562C1037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7AD9C9A-D8B0-49FA-8646-334F6747601F}" type="pres">
      <dgm:prSet presAssocID="{92FCD0AD-18FD-426F-B96F-C6B7F8320B25}" presName="centerShape" presStyleLbl="node0" presStyleIdx="0" presStyleCnt="1" custScaleX="183067" custScaleY="171910" custLinFactNeighborX="-9105" custLinFactNeighborY="-42802"/>
      <dgm:spPr/>
      <dgm:t>
        <a:bodyPr/>
        <a:lstStyle/>
        <a:p>
          <a:endParaRPr lang="ru-RU"/>
        </a:p>
      </dgm:t>
    </dgm:pt>
    <dgm:pt modelId="{CFD016A6-C3A9-4671-8379-F0C41E55741A}" type="pres">
      <dgm:prSet presAssocID="{FD4B3078-FCA2-4F7E-A394-CE7E91E7A285}" presName="Name9" presStyleLbl="parChTrans1D2" presStyleIdx="0" presStyleCnt="2"/>
      <dgm:spPr/>
      <dgm:t>
        <a:bodyPr/>
        <a:lstStyle/>
        <a:p>
          <a:endParaRPr lang="ru-RU"/>
        </a:p>
      </dgm:t>
    </dgm:pt>
    <dgm:pt modelId="{2C914737-B28C-4CB6-9F56-0E42B802A881}" type="pres">
      <dgm:prSet presAssocID="{FD4B3078-FCA2-4F7E-A394-CE7E91E7A285}" presName="connTx" presStyleLbl="parChTrans1D2" presStyleIdx="0" presStyleCnt="2"/>
      <dgm:spPr/>
      <dgm:t>
        <a:bodyPr/>
        <a:lstStyle/>
        <a:p>
          <a:endParaRPr lang="ru-RU"/>
        </a:p>
      </dgm:t>
    </dgm:pt>
    <dgm:pt modelId="{B3C35F04-95BE-44A2-855F-DAD6500E1B6E}" type="pres">
      <dgm:prSet presAssocID="{AEECCA5E-2DF9-46FD-A8F9-9F5AB46BB118}" presName="node" presStyleLbl="node1" presStyleIdx="0" presStyleCnt="2" custScaleX="131599" custScaleY="176474" custRadScaleRad="126472" custRadScaleInc="1106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1B05EC-AE58-4461-B69E-D48C4F82B267}" type="pres">
      <dgm:prSet presAssocID="{9C199EDC-B120-482C-9D47-23866D81C1D5}" presName="Name9" presStyleLbl="parChTrans1D2" presStyleIdx="1" presStyleCnt="2"/>
      <dgm:spPr/>
      <dgm:t>
        <a:bodyPr/>
        <a:lstStyle/>
        <a:p>
          <a:endParaRPr lang="ru-RU"/>
        </a:p>
      </dgm:t>
    </dgm:pt>
    <dgm:pt modelId="{4596F5A6-7F38-45C8-8F48-B059CDC0BAC5}" type="pres">
      <dgm:prSet presAssocID="{9C199EDC-B120-482C-9D47-23866D81C1D5}" presName="connTx" presStyleLbl="parChTrans1D2" presStyleIdx="1" presStyleCnt="2"/>
      <dgm:spPr/>
      <dgm:t>
        <a:bodyPr/>
        <a:lstStyle/>
        <a:p>
          <a:endParaRPr lang="ru-RU"/>
        </a:p>
      </dgm:t>
    </dgm:pt>
    <dgm:pt modelId="{17F5DF63-F5F7-4C59-8003-5118C560AD66}" type="pres">
      <dgm:prSet presAssocID="{40D4C997-80AB-45F7-827F-BC402047830D}" presName="node" presStyleLbl="node1" presStyleIdx="1" presStyleCnt="2" custScaleX="125731" custScaleY="179654" custRadScaleRad="143728" custRadScaleInc="948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140794-FFC0-4E47-A5D7-28234E1FAAE8}" type="presOf" srcId="{92FCD0AD-18FD-426F-B96F-C6B7F8320B25}" destId="{87AD9C9A-D8B0-49FA-8646-334F6747601F}" srcOrd="0" destOrd="0" presId="urn:microsoft.com/office/officeart/2005/8/layout/radial1"/>
    <dgm:cxn modelId="{24E1DD30-59B8-43F5-8658-19C31952D720}" type="presOf" srcId="{40D4C997-80AB-45F7-827F-BC402047830D}" destId="{17F5DF63-F5F7-4C59-8003-5118C560AD66}" srcOrd="0" destOrd="0" presId="urn:microsoft.com/office/officeart/2005/8/layout/radial1"/>
    <dgm:cxn modelId="{3E50873C-F57A-4D4A-9724-6FEB4A7E4A6E}" type="presOf" srcId="{FD4B3078-FCA2-4F7E-A394-CE7E91E7A285}" destId="{2C914737-B28C-4CB6-9F56-0E42B802A881}" srcOrd="1" destOrd="0" presId="urn:microsoft.com/office/officeart/2005/8/layout/radial1"/>
    <dgm:cxn modelId="{9ECC8B9F-DF6E-4AD5-93DD-2D4C631047C4}" srcId="{92FCD0AD-18FD-426F-B96F-C6B7F8320B25}" destId="{AEECCA5E-2DF9-46FD-A8F9-9F5AB46BB118}" srcOrd="0" destOrd="0" parTransId="{FD4B3078-FCA2-4F7E-A394-CE7E91E7A285}" sibTransId="{B53A5AD8-BE72-4EA5-989A-7A266AC851AA}"/>
    <dgm:cxn modelId="{8F710FD7-D4D8-4D0C-865C-3CB48400EF29}" type="presOf" srcId="{FD4B3078-FCA2-4F7E-A394-CE7E91E7A285}" destId="{CFD016A6-C3A9-4671-8379-F0C41E55741A}" srcOrd="0" destOrd="0" presId="urn:microsoft.com/office/officeart/2005/8/layout/radial1"/>
    <dgm:cxn modelId="{0A6E65C2-46FB-46FA-9244-71E4881FA065}" type="presOf" srcId="{9C199EDC-B120-482C-9D47-23866D81C1D5}" destId="{4596F5A6-7F38-45C8-8F48-B059CDC0BAC5}" srcOrd="1" destOrd="0" presId="urn:microsoft.com/office/officeart/2005/8/layout/radial1"/>
    <dgm:cxn modelId="{EB5C99C8-2F6A-4252-ADD4-E17EFBFE5E51}" srcId="{07069392-97CC-4B1A-949F-40A562C1037A}" destId="{92FCD0AD-18FD-426F-B96F-C6B7F8320B25}" srcOrd="0" destOrd="0" parTransId="{4C6E2EEF-3B51-4678-A34A-208EBC3DBDF0}" sibTransId="{DEB12E0E-0B54-434F-B98F-0E59CE14C095}"/>
    <dgm:cxn modelId="{36DE0429-DAB1-4E4A-85F9-C540C90D76BE}" type="presOf" srcId="{9C199EDC-B120-482C-9D47-23866D81C1D5}" destId="{DC1B05EC-AE58-4461-B69E-D48C4F82B267}" srcOrd="0" destOrd="0" presId="urn:microsoft.com/office/officeart/2005/8/layout/radial1"/>
    <dgm:cxn modelId="{32893F32-AC72-4252-8B2B-DF36B6857228}" type="presOf" srcId="{07069392-97CC-4B1A-949F-40A562C1037A}" destId="{E4A8C5A6-CD7A-4DF9-92F1-C2B4E1198DB3}" srcOrd="0" destOrd="0" presId="urn:microsoft.com/office/officeart/2005/8/layout/radial1"/>
    <dgm:cxn modelId="{48F2B79A-A46C-484C-BED8-D541CC4DA97A}" type="presOf" srcId="{AEECCA5E-2DF9-46FD-A8F9-9F5AB46BB118}" destId="{B3C35F04-95BE-44A2-855F-DAD6500E1B6E}" srcOrd="0" destOrd="0" presId="urn:microsoft.com/office/officeart/2005/8/layout/radial1"/>
    <dgm:cxn modelId="{13A3E7F4-267C-4752-A70A-3423EBB70FD2}" srcId="{92FCD0AD-18FD-426F-B96F-C6B7F8320B25}" destId="{40D4C997-80AB-45F7-827F-BC402047830D}" srcOrd="1" destOrd="0" parTransId="{9C199EDC-B120-482C-9D47-23866D81C1D5}" sibTransId="{396EBE38-4917-4AC1-9D1C-E89CC09F870E}"/>
    <dgm:cxn modelId="{CF7E7557-19A5-4DAC-8FE3-3E074EB8CE0F}" type="presParOf" srcId="{E4A8C5A6-CD7A-4DF9-92F1-C2B4E1198DB3}" destId="{87AD9C9A-D8B0-49FA-8646-334F6747601F}" srcOrd="0" destOrd="0" presId="urn:microsoft.com/office/officeart/2005/8/layout/radial1"/>
    <dgm:cxn modelId="{7EBBEE6C-B9DC-449B-8A89-5C8963EC06AA}" type="presParOf" srcId="{E4A8C5A6-CD7A-4DF9-92F1-C2B4E1198DB3}" destId="{CFD016A6-C3A9-4671-8379-F0C41E55741A}" srcOrd="1" destOrd="0" presId="urn:microsoft.com/office/officeart/2005/8/layout/radial1"/>
    <dgm:cxn modelId="{45F7B10D-70A8-421D-BDF8-8D30D2B0A462}" type="presParOf" srcId="{CFD016A6-C3A9-4671-8379-F0C41E55741A}" destId="{2C914737-B28C-4CB6-9F56-0E42B802A881}" srcOrd="0" destOrd="0" presId="urn:microsoft.com/office/officeart/2005/8/layout/radial1"/>
    <dgm:cxn modelId="{0D41E862-6C1C-4391-BC78-4E90C912A31A}" type="presParOf" srcId="{E4A8C5A6-CD7A-4DF9-92F1-C2B4E1198DB3}" destId="{B3C35F04-95BE-44A2-855F-DAD6500E1B6E}" srcOrd="2" destOrd="0" presId="urn:microsoft.com/office/officeart/2005/8/layout/radial1"/>
    <dgm:cxn modelId="{4D33B1E7-EC74-440D-8E4B-921667FBF1CC}" type="presParOf" srcId="{E4A8C5A6-CD7A-4DF9-92F1-C2B4E1198DB3}" destId="{DC1B05EC-AE58-4461-B69E-D48C4F82B267}" srcOrd="3" destOrd="0" presId="urn:microsoft.com/office/officeart/2005/8/layout/radial1"/>
    <dgm:cxn modelId="{9A9FE6E5-7BD0-4AA8-B4B8-500A8A13250C}" type="presParOf" srcId="{DC1B05EC-AE58-4461-B69E-D48C4F82B267}" destId="{4596F5A6-7F38-45C8-8F48-B059CDC0BAC5}" srcOrd="0" destOrd="0" presId="urn:microsoft.com/office/officeart/2005/8/layout/radial1"/>
    <dgm:cxn modelId="{BCFBBC90-1075-4E39-8101-1F91E29760BE}" type="presParOf" srcId="{E4A8C5A6-CD7A-4DF9-92F1-C2B4E1198DB3}" destId="{17F5DF63-F5F7-4C59-8003-5118C560AD66}" srcOrd="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4730A4-341C-4E1F-81BE-FE8DA24697E1}" type="doc">
      <dgm:prSet loTypeId="urn:microsoft.com/office/officeart/2005/8/layout/radial1" loCatId="relationship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26A139AC-28D5-4474-AD5D-E14B8F75DC71}">
      <dgm:prSet phldrT="[Текст]" custT="1"/>
      <dgm:spPr/>
      <dgm:t>
        <a:bodyPr/>
        <a:lstStyle/>
        <a:p>
          <a:r>
            <a:rPr lang="ru-RU" sz="1600" b="1" dirty="0" smtClean="0"/>
            <a:t>Маргиналы</a:t>
          </a:r>
          <a:endParaRPr lang="ru-RU" sz="1600" b="1" dirty="0"/>
        </a:p>
      </dgm:t>
    </dgm:pt>
    <dgm:pt modelId="{84310E08-6F0C-4F86-83BA-A06B80939880}" type="parTrans" cxnId="{EDA1EF28-1088-452E-A2F0-0C73CACC4DCB}">
      <dgm:prSet/>
      <dgm:spPr/>
      <dgm:t>
        <a:bodyPr/>
        <a:lstStyle/>
        <a:p>
          <a:endParaRPr lang="ru-RU"/>
        </a:p>
      </dgm:t>
    </dgm:pt>
    <dgm:pt modelId="{69E0B048-BF73-499D-8BDB-B7FB2520DB52}" type="sibTrans" cxnId="{EDA1EF28-1088-452E-A2F0-0C73CACC4DCB}">
      <dgm:prSet/>
      <dgm:spPr/>
      <dgm:t>
        <a:bodyPr/>
        <a:lstStyle/>
        <a:p>
          <a:endParaRPr lang="ru-RU"/>
        </a:p>
      </dgm:t>
    </dgm:pt>
    <dgm:pt modelId="{1DF5FB06-F843-45B7-9744-42D47CD46366}">
      <dgm:prSet phldrT="[Текст]" custT="1"/>
      <dgm:spPr/>
      <dgm:t>
        <a:bodyPr/>
        <a:lstStyle/>
        <a:p>
          <a:r>
            <a:rPr lang="ru-RU" sz="1600" dirty="0" smtClean="0"/>
            <a:t>Инвалиды</a:t>
          </a:r>
          <a:endParaRPr lang="ru-RU" sz="1600" dirty="0"/>
        </a:p>
      </dgm:t>
    </dgm:pt>
    <dgm:pt modelId="{B3A8725B-B1F8-413E-8518-552F60A6BABC}" type="parTrans" cxnId="{17E6C7D0-7CB6-4679-B11B-9F0518376759}">
      <dgm:prSet/>
      <dgm:spPr/>
      <dgm:t>
        <a:bodyPr/>
        <a:lstStyle/>
        <a:p>
          <a:endParaRPr lang="ru-RU"/>
        </a:p>
      </dgm:t>
    </dgm:pt>
    <dgm:pt modelId="{83A1971C-42A2-4ED7-8581-831798087D84}" type="sibTrans" cxnId="{17E6C7D0-7CB6-4679-B11B-9F0518376759}">
      <dgm:prSet/>
      <dgm:spPr/>
      <dgm:t>
        <a:bodyPr/>
        <a:lstStyle/>
        <a:p>
          <a:endParaRPr lang="ru-RU"/>
        </a:p>
      </dgm:t>
    </dgm:pt>
    <dgm:pt modelId="{6EBA3807-B639-466F-9DAE-65A234FC2306}">
      <dgm:prSet phldrT="[Текст]" custT="1"/>
      <dgm:spPr/>
      <dgm:t>
        <a:bodyPr/>
        <a:lstStyle/>
        <a:p>
          <a:r>
            <a:rPr lang="ru-RU" sz="1600" dirty="0" smtClean="0"/>
            <a:t>Иммигранты</a:t>
          </a:r>
          <a:endParaRPr lang="ru-RU" sz="1600" dirty="0"/>
        </a:p>
      </dgm:t>
    </dgm:pt>
    <dgm:pt modelId="{B75A4B90-2407-4616-8F14-B2CCE49E3AB6}" type="parTrans" cxnId="{6B4F1E36-14AB-4E9B-B84B-9C8EF1717E26}">
      <dgm:prSet/>
      <dgm:spPr/>
      <dgm:t>
        <a:bodyPr/>
        <a:lstStyle/>
        <a:p>
          <a:endParaRPr lang="ru-RU"/>
        </a:p>
      </dgm:t>
    </dgm:pt>
    <dgm:pt modelId="{2CDAB75F-9A7B-4F3E-A72B-ACC6BE3B9987}" type="sibTrans" cxnId="{6B4F1E36-14AB-4E9B-B84B-9C8EF1717E26}">
      <dgm:prSet/>
      <dgm:spPr/>
      <dgm:t>
        <a:bodyPr/>
        <a:lstStyle/>
        <a:p>
          <a:endParaRPr lang="ru-RU"/>
        </a:p>
      </dgm:t>
    </dgm:pt>
    <dgm:pt modelId="{A9318BFE-7EBA-4BC5-A47F-9F0B16889757}">
      <dgm:prSet phldrT="[Текст]" custT="1"/>
      <dgm:spPr/>
      <dgm:t>
        <a:bodyPr/>
        <a:lstStyle/>
        <a:p>
          <a:r>
            <a:rPr lang="ru-RU" sz="1600" dirty="0" smtClean="0"/>
            <a:t>Безработные</a:t>
          </a:r>
          <a:endParaRPr lang="ru-RU" sz="1600" dirty="0"/>
        </a:p>
      </dgm:t>
    </dgm:pt>
    <dgm:pt modelId="{9B122252-9808-43F3-BF6F-86E5351153C5}" type="sibTrans" cxnId="{C8B95317-996D-4AE0-84DE-2A2651BFAD8E}">
      <dgm:prSet/>
      <dgm:spPr/>
      <dgm:t>
        <a:bodyPr/>
        <a:lstStyle/>
        <a:p>
          <a:endParaRPr lang="ru-RU"/>
        </a:p>
      </dgm:t>
    </dgm:pt>
    <dgm:pt modelId="{EF8DE0A4-C683-430F-8029-2DD2E1C32C74}" type="parTrans" cxnId="{C8B95317-996D-4AE0-84DE-2A2651BFAD8E}">
      <dgm:prSet/>
      <dgm:spPr/>
      <dgm:t>
        <a:bodyPr/>
        <a:lstStyle/>
        <a:p>
          <a:endParaRPr lang="ru-RU"/>
        </a:p>
      </dgm:t>
    </dgm:pt>
    <dgm:pt modelId="{FC15C3ED-5EB2-41EA-B8F7-3F4E3BF1596A}" type="pres">
      <dgm:prSet presAssocID="{1F4730A4-341C-4E1F-81BE-FE8DA24697E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BD0B486-3590-457E-AA69-F606527A3D6A}" type="pres">
      <dgm:prSet presAssocID="{26A139AC-28D5-4474-AD5D-E14B8F75DC71}" presName="centerShape" presStyleLbl="node0" presStyleIdx="0" presStyleCnt="1" custScaleX="164333" custScaleY="131598" custLinFactNeighborX="563" custLinFactNeighborY="1907"/>
      <dgm:spPr/>
      <dgm:t>
        <a:bodyPr/>
        <a:lstStyle/>
        <a:p>
          <a:endParaRPr lang="ru-RU"/>
        </a:p>
      </dgm:t>
    </dgm:pt>
    <dgm:pt modelId="{0B07ABA4-0CDD-42A1-81DA-66355EE9209C}" type="pres">
      <dgm:prSet presAssocID="{EF8DE0A4-C683-430F-8029-2DD2E1C32C74}" presName="Name9" presStyleLbl="parChTrans1D2" presStyleIdx="0" presStyleCnt="3"/>
      <dgm:spPr/>
      <dgm:t>
        <a:bodyPr/>
        <a:lstStyle/>
        <a:p>
          <a:endParaRPr lang="ru-RU"/>
        </a:p>
      </dgm:t>
    </dgm:pt>
    <dgm:pt modelId="{AFD87F6C-9FE3-4D0C-A9E2-222A526644AA}" type="pres">
      <dgm:prSet presAssocID="{EF8DE0A4-C683-430F-8029-2DD2E1C32C74}" presName="connTx" presStyleLbl="parChTrans1D2" presStyleIdx="0" presStyleCnt="3"/>
      <dgm:spPr/>
      <dgm:t>
        <a:bodyPr/>
        <a:lstStyle/>
        <a:p>
          <a:endParaRPr lang="ru-RU"/>
        </a:p>
      </dgm:t>
    </dgm:pt>
    <dgm:pt modelId="{5914E92C-DAE4-47D1-8DC0-B0E1DA7773D1}" type="pres">
      <dgm:prSet presAssocID="{A9318BFE-7EBA-4BC5-A47F-9F0B16889757}" presName="node" presStyleLbl="node1" presStyleIdx="0" presStyleCnt="3" custScaleX="162174" custScaleY="106007" custRadScaleRad="101219" custRadScaleInc="-53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61466F-1653-48BF-BA5C-76F9333F4C32}" type="pres">
      <dgm:prSet presAssocID="{B3A8725B-B1F8-413E-8518-552F60A6BABC}" presName="Name9" presStyleLbl="parChTrans1D2" presStyleIdx="1" presStyleCnt="3"/>
      <dgm:spPr/>
      <dgm:t>
        <a:bodyPr/>
        <a:lstStyle/>
        <a:p>
          <a:endParaRPr lang="ru-RU"/>
        </a:p>
      </dgm:t>
    </dgm:pt>
    <dgm:pt modelId="{9AD4F816-CCC1-42C1-ADE4-EE40D4E18D37}" type="pres">
      <dgm:prSet presAssocID="{B3A8725B-B1F8-413E-8518-552F60A6BABC}" presName="connTx" presStyleLbl="parChTrans1D2" presStyleIdx="1" presStyleCnt="3"/>
      <dgm:spPr/>
      <dgm:t>
        <a:bodyPr/>
        <a:lstStyle/>
        <a:p>
          <a:endParaRPr lang="ru-RU"/>
        </a:p>
      </dgm:t>
    </dgm:pt>
    <dgm:pt modelId="{8CB45BEC-9B1D-4098-8228-01F9C5EFCB43}" type="pres">
      <dgm:prSet presAssocID="{1DF5FB06-F843-45B7-9744-42D47CD46366}" presName="node" presStyleLbl="node1" presStyleIdx="1" presStyleCnt="3" custScaleX="151040" custScaleY="118457" custRadScaleRad="150379" custRadScaleInc="-202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282419-5CA1-4357-9E50-4CF732C9845B}" type="pres">
      <dgm:prSet presAssocID="{B75A4B90-2407-4616-8F14-B2CCE49E3AB6}" presName="Name9" presStyleLbl="parChTrans1D2" presStyleIdx="2" presStyleCnt="3"/>
      <dgm:spPr/>
      <dgm:t>
        <a:bodyPr/>
        <a:lstStyle/>
        <a:p>
          <a:endParaRPr lang="ru-RU"/>
        </a:p>
      </dgm:t>
    </dgm:pt>
    <dgm:pt modelId="{7F138C79-C6E7-4974-8855-20E5D99DDFD3}" type="pres">
      <dgm:prSet presAssocID="{B75A4B90-2407-4616-8F14-B2CCE49E3AB6}" presName="connTx" presStyleLbl="parChTrans1D2" presStyleIdx="2" presStyleCnt="3"/>
      <dgm:spPr/>
      <dgm:t>
        <a:bodyPr/>
        <a:lstStyle/>
        <a:p>
          <a:endParaRPr lang="ru-RU"/>
        </a:p>
      </dgm:t>
    </dgm:pt>
    <dgm:pt modelId="{496516FD-C828-4EE2-8D39-A4939F3F7CB4}" type="pres">
      <dgm:prSet presAssocID="{6EBA3807-B639-466F-9DAE-65A234FC2306}" presName="node" presStyleLbl="node1" presStyleIdx="2" presStyleCnt="3" custScaleX="168870" custScaleY="105608" custRadScaleRad="141512" custRadScaleInc="218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8B95317-996D-4AE0-84DE-2A2651BFAD8E}" srcId="{26A139AC-28D5-4474-AD5D-E14B8F75DC71}" destId="{A9318BFE-7EBA-4BC5-A47F-9F0B16889757}" srcOrd="0" destOrd="0" parTransId="{EF8DE0A4-C683-430F-8029-2DD2E1C32C74}" sibTransId="{9B122252-9808-43F3-BF6F-86E5351153C5}"/>
    <dgm:cxn modelId="{17E6C7D0-7CB6-4679-B11B-9F0518376759}" srcId="{26A139AC-28D5-4474-AD5D-E14B8F75DC71}" destId="{1DF5FB06-F843-45B7-9744-42D47CD46366}" srcOrd="1" destOrd="0" parTransId="{B3A8725B-B1F8-413E-8518-552F60A6BABC}" sibTransId="{83A1971C-42A2-4ED7-8581-831798087D84}"/>
    <dgm:cxn modelId="{B9F4C135-4306-41AC-91F9-0B07F98B56C9}" type="presOf" srcId="{26A139AC-28D5-4474-AD5D-E14B8F75DC71}" destId="{CBD0B486-3590-457E-AA69-F606527A3D6A}" srcOrd="0" destOrd="0" presId="urn:microsoft.com/office/officeart/2005/8/layout/radial1"/>
    <dgm:cxn modelId="{EDA1EF28-1088-452E-A2F0-0C73CACC4DCB}" srcId="{1F4730A4-341C-4E1F-81BE-FE8DA24697E1}" destId="{26A139AC-28D5-4474-AD5D-E14B8F75DC71}" srcOrd="0" destOrd="0" parTransId="{84310E08-6F0C-4F86-83BA-A06B80939880}" sibTransId="{69E0B048-BF73-499D-8BDB-B7FB2520DB52}"/>
    <dgm:cxn modelId="{DFE8D4A0-1269-4472-A0A6-9227C07676FC}" type="presOf" srcId="{6EBA3807-B639-466F-9DAE-65A234FC2306}" destId="{496516FD-C828-4EE2-8D39-A4939F3F7CB4}" srcOrd="0" destOrd="0" presId="urn:microsoft.com/office/officeart/2005/8/layout/radial1"/>
    <dgm:cxn modelId="{D9D38667-28D7-4617-94D0-0A65229721E8}" type="presOf" srcId="{B3A8725B-B1F8-413E-8518-552F60A6BABC}" destId="{EF61466F-1653-48BF-BA5C-76F9333F4C32}" srcOrd="0" destOrd="0" presId="urn:microsoft.com/office/officeart/2005/8/layout/radial1"/>
    <dgm:cxn modelId="{BA6E3220-FD65-4F0C-BF45-476F1F08861F}" type="presOf" srcId="{EF8DE0A4-C683-430F-8029-2DD2E1C32C74}" destId="{AFD87F6C-9FE3-4D0C-A9E2-222A526644AA}" srcOrd="1" destOrd="0" presId="urn:microsoft.com/office/officeart/2005/8/layout/radial1"/>
    <dgm:cxn modelId="{5DA84F47-6840-4F50-BCAE-13C9DC6D614F}" type="presOf" srcId="{1F4730A4-341C-4E1F-81BE-FE8DA24697E1}" destId="{FC15C3ED-5EB2-41EA-B8F7-3F4E3BF1596A}" srcOrd="0" destOrd="0" presId="urn:microsoft.com/office/officeart/2005/8/layout/radial1"/>
    <dgm:cxn modelId="{1F2C2AA6-9527-4992-9913-8A65FFE426FF}" type="presOf" srcId="{B3A8725B-B1F8-413E-8518-552F60A6BABC}" destId="{9AD4F816-CCC1-42C1-ADE4-EE40D4E18D37}" srcOrd="1" destOrd="0" presId="urn:microsoft.com/office/officeart/2005/8/layout/radial1"/>
    <dgm:cxn modelId="{E2F3B761-2C3F-4C1C-A5B4-694AAC2771C9}" type="presOf" srcId="{EF8DE0A4-C683-430F-8029-2DD2E1C32C74}" destId="{0B07ABA4-0CDD-42A1-81DA-66355EE9209C}" srcOrd="0" destOrd="0" presId="urn:microsoft.com/office/officeart/2005/8/layout/radial1"/>
    <dgm:cxn modelId="{58043D57-AFAD-4835-A3B0-D619FC44151C}" type="presOf" srcId="{1DF5FB06-F843-45B7-9744-42D47CD46366}" destId="{8CB45BEC-9B1D-4098-8228-01F9C5EFCB43}" srcOrd="0" destOrd="0" presId="urn:microsoft.com/office/officeart/2005/8/layout/radial1"/>
    <dgm:cxn modelId="{17BADFF8-F4D0-4443-A8B9-89EEEC91079B}" type="presOf" srcId="{A9318BFE-7EBA-4BC5-A47F-9F0B16889757}" destId="{5914E92C-DAE4-47D1-8DC0-B0E1DA7773D1}" srcOrd="0" destOrd="0" presId="urn:microsoft.com/office/officeart/2005/8/layout/radial1"/>
    <dgm:cxn modelId="{79D89932-8CA8-4F52-A4A4-8146921CC101}" type="presOf" srcId="{B75A4B90-2407-4616-8F14-B2CCE49E3AB6}" destId="{7F138C79-C6E7-4974-8855-20E5D99DDFD3}" srcOrd="1" destOrd="0" presId="urn:microsoft.com/office/officeart/2005/8/layout/radial1"/>
    <dgm:cxn modelId="{6B4F1E36-14AB-4E9B-B84B-9C8EF1717E26}" srcId="{26A139AC-28D5-4474-AD5D-E14B8F75DC71}" destId="{6EBA3807-B639-466F-9DAE-65A234FC2306}" srcOrd="2" destOrd="0" parTransId="{B75A4B90-2407-4616-8F14-B2CCE49E3AB6}" sibTransId="{2CDAB75F-9A7B-4F3E-A72B-ACC6BE3B9987}"/>
    <dgm:cxn modelId="{BDF51CD9-3909-4FC6-A174-012B1D0FAABF}" type="presOf" srcId="{B75A4B90-2407-4616-8F14-B2CCE49E3AB6}" destId="{13282419-5CA1-4357-9E50-4CF732C9845B}" srcOrd="0" destOrd="0" presId="urn:microsoft.com/office/officeart/2005/8/layout/radial1"/>
    <dgm:cxn modelId="{6069E695-1654-4E85-BA50-FC2D49ADDC5D}" type="presParOf" srcId="{FC15C3ED-5EB2-41EA-B8F7-3F4E3BF1596A}" destId="{CBD0B486-3590-457E-AA69-F606527A3D6A}" srcOrd="0" destOrd="0" presId="urn:microsoft.com/office/officeart/2005/8/layout/radial1"/>
    <dgm:cxn modelId="{5BE799E3-65E9-4791-8B4F-C96E01595C6A}" type="presParOf" srcId="{FC15C3ED-5EB2-41EA-B8F7-3F4E3BF1596A}" destId="{0B07ABA4-0CDD-42A1-81DA-66355EE9209C}" srcOrd="1" destOrd="0" presId="urn:microsoft.com/office/officeart/2005/8/layout/radial1"/>
    <dgm:cxn modelId="{F586BDA8-A3A2-49E3-AF11-CEF75C960ACC}" type="presParOf" srcId="{0B07ABA4-0CDD-42A1-81DA-66355EE9209C}" destId="{AFD87F6C-9FE3-4D0C-A9E2-222A526644AA}" srcOrd="0" destOrd="0" presId="urn:microsoft.com/office/officeart/2005/8/layout/radial1"/>
    <dgm:cxn modelId="{CB0F70A8-4F2C-47A6-8E7C-3E47B8C7673E}" type="presParOf" srcId="{FC15C3ED-5EB2-41EA-B8F7-3F4E3BF1596A}" destId="{5914E92C-DAE4-47D1-8DC0-B0E1DA7773D1}" srcOrd="2" destOrd="0" presId="urn:microsoft.com/office/officeart/2005/8/layout/radial1"/>
    <dgm:cxn modelId="{51972EF8-8C31-4C84-B2B3-A0A3CBF2BDA7}" type="presParOf" srcId="{FC15C3ED-5EB2-41EA-B8F7-3F4E3BF1596A}" destId="{EF61466F-1653-48BF-BA5C-76F9333F4C32}" srcOrd="3" destOrd="0" presId="urn:microsoft.com/office/officeart/2005/8/layout/radial1"/>
    <dgm:cxn modelId="{78269FD8-F3EA-4E81-9F61-63CD486FCAED}" type="presParOf" srcId="{EF61466F-1653-48BF-BA5C-76F9333F4C32}" destId="{9AD4F816-CCC1-42C1-ADE4-EE40D4E18D37}" srcOrd="0" destOrd="0" presId="urn:microsoft.com/office/officeart/2005/8/layout/radial1"/>
    <dgm:cxn modelId="{19CA9372-6718-46FD-A4D1-9AB82A29DB4C}" type="presParOf" srcId="{FC15C3ED-5EB2-41EA-B8F7-3F4E3BF1596A}" destId="{8CB45BEC-9B1D-4098-8228-01F9C5EFCB43}" srcOrd="4" destOrd="0" presId="urn:microsoft.com/office/officeart/2005/8/layout/radial1"/>
    <dgm:cxn modelId="{E804B414-E4C0-444E-AFE1-0DCE7D03C2E5}" type="presParOf" srcId="{FC15C3ED-5EB2-41EA-B8F7-3F4E3BF1596A}" destId="{13282419-5CA1-4357-9E50-4CF732C9845B}" srcOrd="5" destOrd="0" presId="urn:microsoft.com/office/officeart/2005/8/layout/radial1"/>
    <dgm:cxn modelId="{08F45B7F-0343-4ADA-8AE3-57D1C07AF760}" type="presParOf" srcId="{13282419-5CA1-4357-9E50-4CF732C9845B}" destId="{7F138C79-C6E7-4974-8855-20E5D99DDFD3}" srcOrd="0" destOrd="0" presId="urn:microsoft.com/office/officeart/2005/8/layout/radial1"/>
    <dgm:cxn modelId="{854B1339-2EEA-41B3-88E3-FD4C13D10FB1}" type="presParOf" srcId="{FC15C3ED-5EB2-41EA-B8F7-3F4E3BF1596A}" destId="{496516FD-C828-4EE2-8D39-A4939F3F7CB4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1171B0-7DEF-4420-8F50-722B1C2CE909}" type="doc">
      <dgm:prSet loTypeId="urn:microsoft.com/office/officeart/2005/8/layout/pyramid2" loCatId="pyramid" qsTypeId="urn:microsoft.com/office/officeart/2005/8/quickstyle/simple1#3" qsCatId="simple" csTypeId="urn:microsoft.com/office/officeart/2005/8/colors/accent1_2#3" csCatId="accent1" phldr="1"/>
      <dgm:spPr/>
    </dgm:pt>
    <dgm:pt modelId="{714C1E84-2673-40A9-B984-34AF7ECF990F}">
      <dgm:prSet phldrT="[Текст]"/>
      <dgm:spPr/>
      <dgm:t>
        <a:bodyPr/>
        <a:lstStyle/>
        <a:p>
          <a:r>
            <a:rPr lang="ru-RU" dirty="0" smtClean="0"/>
            <a:t>Дворянство</a:t>
          </a:r>
          <a:endParaRPr lang="ru-RU" dirty="0"/>
        </a:p>
      </dgm:t>
    </dgm:pt>
    <dgm:pt modelId="{46B93CC5-F2CD-4A49-8F2A-CC4ED7FA460B}" type="parTrans" cxnId="{2EEB2B4E-9573-4511-9470-BDFCCA9265B1}">
      <dgm:prSet/>
      <dgm:spPr/>
      <dgm:t>
        <a:bodyPr/>
        <a:lstStyle/>
        <a:p>
          <a:endParaRPr lang="ru-RU"/>
        </a:p>
      </dgm:t>
    </dgm:pt>
    <dgm:pt modelId="{80BFFFEB-1D35-4BA0-8084-D4ECFA4B8FB3}" type="sibTrans" cxnId="{2EEB2B4E-9573-4511-9470-BDFCCA9265B1}">
      <dgm:prSet/>
      <dgm:spPr/>
      <dgm:t>
        <a:bodyPr/>
        <a:lstStyle/>
        <a:p>
          <a:endParaRPr lang="ru-RU"/>
        </a:p>
      </dgm:t>
    </dgm:pt>
    <dgm:pt modelId="{325CF63D-3B83-4278-A91F-A27BBF7455A7}">
      <dgm:prSet phldrT="[Текст]"/>
      <dgm:spPr/>
      <dgm:t>
        <a:bodyPr/>
        <a:lstStyle/>
        <a:p>
          <a:r>
            <a:rPr lang="ru-RU" dirty="0" smtClean="0"/>
            <a:t>Духовенство</a:t>
          </a:r>
          <a:endParaRPr lang="ru-RU" dirty="0"/>
        </a:p>
      </dgm:t>
    </dgm:pt>
    <dgm:pt modelId="{FC9F84EA-6453-4E30-BB83-213064BBADD2}" type="parTrans" cxnId="{105A4091-77C6-4043-A27B-CF320DFAD51D}">
      <dgm:prSet/>
      <dgm:spPr/>
      <dgm:t>
        <a:bodyPr/>
        <a:lstStyle/>
        <a:p>
          <a:endParaRPr lang="ru-RU"/>
        </a:p>
      </dgm:t>
    </dgm:pt>
    <dgm:pt modelId="{3030808A-7565-4674-805F-20F29BEBD690}" type="sibTrans" cxnId="{105A4091-77C6-4043-A27B-CF320DFAD51D}">
      <dgm:prSet/>
      <dgm:spPr/>
      <dgm:t>
        <a:bodyPr/>
        <a:lstStyle/>
        <a:p>
          <a:endParaRPr lang="ru-RU"/>
        </a:p>
      </dgm:t>
    </dgm:pt>
    <dgm:pt modelId="{9B2447EB-B7BA-4CC5-B942-9C912098202C}">
      <dgm:prSet phldrT="[Текст]"/>
      <dgm:spPr/>
      <dgm:t>
        <a:bodyPr/>
        <a:lstStyle/>
        <a:p>
          <a:r>
            <a:rPr lang="ru-RU" dirty="0" smtClean="0"/>
            <a:t>Третье сословие</a:t>
          </a:r>
          <a:endParaRPr lang="ru-RU" dirty="0"/>
        </a:p>
      </dgm:t>
    </dgm:pt>
    <dgm:pt modelId="{746D96DE-34BA-4BBD-9E9B-FBE4A853A1E5}" type="parTrans" cxnId="{A5408866-497E-4E83-AA0D-D79629E6C23B}">
      <dgm:prSet/>
      <dgm:spPr/>
      <dgm:t>
        <a:bodyPr/>
        <a:lstStyle/>
        <a:p>
          <a:endParaRPr lang="ru-RU"/>
        </a:p>
      </dgm:t>
    </dgm:pt>
    <dgm:pt modelId="{558956C9-B94D-46C6-9C8E-18346FA5340C}" type="sibTrans" cxnId="{A5408866-497E-4E83-AA0D-D79629E6C23B}">
      <dgm:prSet/>
      <dgm:spPr/>
      <dgm:t>
        <a:bodyPr/>
        <a:lstStyle/>
        <a:p>
          <a:endParaRPr lang="ru-RU"/>
        </a:p>
      </dgm:t>
    </dgm:pt>
    <dgm:pt modelId="{3B331658-D0C6-4FDC-9ADD-7913E3EBDF2C}" type="pres">
      <dgm:prSet presAssocID="{671171B0-7DEF-4420-8F50-722B1C2CE909}" presName="compositeShape" presStyleCnt="0">
        <dgm:presLayoutVars>
          <dgm:dir/>
          <dgm:resizeHandles/>
        </dgm:presLayoutVars>
      </dgm:prSet>
      <dgm:spPr/>
    </dgm:pt>
    <dgm:pt modelId="{8F9A128E-892E-47B5-85E2-2124F59F5D6C}" type="pres">
      <dgm:prSet presAssocID="{671171B0-7DEF-4420-8F50-722B1C2CE909}" presName="pyramid" presStyleLbl="node1" presStyleIdx="0" presStyleCnt="1"/>
      <dgm:spPr/>
    </dgm:pt>
    <dgm:pt modelId="{B4A4247E-3894-40D5-B4F2-044DB5513012}" type="pres">
      <dgm:prSet presAssocID="{671171B0-7DEF-4420-8F50-722B1C2CE909}" presName="theList" presStyleCnt="0"/>
      <dgm:spPr/>
    </dgm:pt>
    <dgm:pt modelId="{18CB0212-E66C-4379-B693-2C9E661DBF63}" type="pres">
      <dgm:prSet presAssocID="{714C1E84-2673-40A9-B984-34AF7ECF990F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E25F7F-FC87-46D0-BA80-240BDC607C43}" type="pres">
      <dgm:prSet presAssocID="{714C1E84-2673-40A9-B984-34AF7ECF990F}" presName="aSpace" presStyleCnt="0"/>
      <dgm:spPr/>
    </dgm:pt>
    <dgm:pt modelId="{B0D7B4CC-65E0-4D89-AF9B-4B74594BA2E3}" type="pres">
      <dgm:prSet presAssocID="{325CF63D-3B83-4278-A91F-A27BBF7455A7}" presName="aNode" presStyleLbl="fgAcc1" presStyleIdx="1" presStyleCnt="3" custLinFactNeighborX="2118" custLinFactNeighborY="288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F1C17C-8BE1-45CF-B0AE-8FA57E109C83}" type="pres">
      <dgm:prSet presAssocID="{325CF63D-3B83-4278-A91F-A27BBF7455A7}" presName="aSpace" presStyleCnt="0"/>
      <dgm:spPr/>
    </dgm:pt>
    <dgm:pt modelId="{DD8814B8-B9B4-4FFF-8F22-16EA72B35DD8}" type="pres">
      <dgm:prSet presAssocID="{9B2447EB-B7BA-4CC5-B942-9C912098202C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C1DF1F-7A7A-45B4-BF98-AB6EEE136718}" type="pres">
      <dgm:prSet presAssocID="{9B2447EB-B7BA-4CC5-B942-9C912098202C}" presName="aSpace" presStyleCnt="0"/>
      <dgm:spPr/>
    </dgm:pt>
  </dgm:ptLst>
  <dgm:cxnLst>
    <dgm:cxn modelId="{ED59658E-41DB-4983-B705-BAE01A25DE01}" type="presOf" srcId="{671171B0-7DEF-4420-8F50-722B1C2CE909}" destId="{3B331658-D0C6-4FDC-9ADD-7913E3EBDF2C}" srcOrd="0" destOrd="0" presId="urn:microsoft.com/office/officeart/2005/8/layout/pyramid2"/>
    <dgm:cxn modelId="{9D1010FB-0EAF-4727-BADE-4376593EE975}" type="presOf" srcId="{9B2447EB-B7BA-4CC5-B942-9C912098202C}" destId="{DD8814B8-B9B4-4FFF-8F22-16EA72B35DD8}" srcOrd="0" destOrd="0" presId="urn:microsoft.com/office/officeart/2005/8/layout/pyramid2"/>
    <dgm:cxn modelId="{105A4091-77C6-4043-A27B-CF320DFAD51D}" srcId="{671171B0-7DEF-4420-8F50-722B1C2CE909}" destId="{325CF63D-3B83-4278-A91F-A27BBF7455A7}" srcOrd="1" destOrd="0" parTransId="{FC9F84EA-6453-4E30-BB83-213064BBADD2}" sibTransId="{3030808A-7565-4674-805F-20F29BEBD690}"/>
    <dgm:cxn modelId="{8E37EBF8-956B-432F-8C29-A4353D89C130}" type="presOf" srcId="{714C1E84-2673-40A9-B984-34AF7ECF990F}" destId="{18CB0212-E66C-4379-B693-2C9E661DBF63}" srcOrd="0" destOrd="0" presId="urn:microsoft.com/office/officeart/2005/8/layout/pyramid2"/>
    <dgm:cxn modelId="{A5408866-497E-4E83-AA0D-D79629E6C23B}" srcId="{671171B0-7DEF-4420-8F50-722B1C2CE909}" destId="{9B2447EB-B7BA-4CC5-B942-9C912098202C}" srcOrd="2" destOrd="0" parTransId="{746D96DE-34BA-4BBD-9E9B-FBE4A853A1E5}" sibTransId="{558956C9-B94D-46C6-9C8E-18346FA5340C}"/>
    <dgm:cxn modelId="{943BFDD1-378F-4867-A3CB-71B60555CD87}" type="presOf" srcId="{325CF63D-3B83-4278-A91F-A27BBF7455A7}" destId="{B0D7B4CC-65E0-4D89-AF9B-4B74594BA2E3}" srcOrd="0" destOrd="0" presId="urn:microsoft.com/office/officeart/2005/8/layout/pyramid2"/>
    <dgm:cxn modelId="{2EEB2B4E-9573-4511-9470-BDFCCA9265B1}" srcId="{671171B0-7DEF-4420-8F50-722B1C2CE909}" destId="{714C1E84-2673-40A9-B984-34AF7ECF990F}" srcOrd="0" destOrd="0" parTransId="{46B93CC5-F2CD-4A49-8F2A-CC4ED7FA460B}" sibTransId="{80BFFFEB-1D35-4BA0-8084-D4ECFA4B8FB3}"/>
    <dgm:cxn modelId="{538FECD9-B123-484C-854F-B783DCC87326}" type="presParOf" srcId="{3B331658-D0C6-4FDC-9ADD-7913E3EBDF2C}" destId="{8F9A128E-892E-47B5-85E2-2124F59F5D6C}" srcOrd="0" destOrd="0" presId="urn:microsoft.com/office/officeart/2005/8/layout/pyramid2"/>
    <dgm:cxn modelId="{D7DEF165-457E-49B5-96B3-293A8A81A0DF}" type="presParOf" srcId="{3B331658-D0C6-4FDC-9ADD-7913E3EBDF2C}" destId="{B4A4247E-3894-40D5-B4F2-044DB5513012}" srcOrd="1" destOrd="0" presId="urn:microsoft.com/office/officeart/2005/8/layout/pyramid2"/>
    <dgm:cxn modelId="{180F67EA-E786-4CCD-8677-F7AF1CDA100D}" type="presParOf" srcId="{B4A4247E-3894-40D5-B4F2-044DB5513012}" destId="{18CB0212-E66C-4379-B693-2C9E661DBF63}" srcOrd="0" destOrd="0" presId="urn:microsoft.com/office/officeart/2005/8/layout/pyramid2"/>
    <dgm:cxn modelId="{07493098-2965-4665-A717-A299B8BB1124}" type="presParOf" srcId="{B4A4247E-3894-40D5-B4F2-044DB5513012}" destId="{7BE25F7F-FC87-46D0-BA80-240BDC607C43}" srcOrd="1" destOrd="0" presId="urn:microsoft.com/office/officeart/2005/8/layout/pyramid2"/>
    <dgm:cxn modelId="{40B8B40C-57E6-4C7A-BDEB-9ED8C9EDCAFF}" type="presParOf" srcId="{B4A4247E-3894-40D5-B4F2-044DB5513012}" destId="{B0D7B4CC-65E0-4D89-AF9B-4B74594BA2E3}" srcOrd="2" destOrd="0" presId="urn:microsoft.com/office/officeart/2005/8/layout/pyramid2"/>
    <dgm:cxn modelId="{AFE46EBE-A70E-4D3C-A9C6-AE0AC1E72CBC}" type="presParOf" srcId="{B4A4247E-3894-40D5-B4F2-044DB5513012}" destId="{4EF1C17C-8BE1-45CF-B0AE-8FA57E109C83}" srcOrd="3" destOrd="0" presId="urn:microsoft.com/office/officeart/2005/8/layout/pyramid2"/>
    <dgm:cxn modelId="{9209C8A6-7D83-4C38-BDEB-9C10FCC280BC}" type="presParOf" srcId="{B4A4247E-3894-40D5-B4F2-044DB5513012}" destId="{DD8814B8-B9B4-4FFF-8F22-16EA72B35DD8}" srcOrd="4" destOrd="0" presId="urn:microsoft.com/office/officeart/2005/8/layout/pyramid2"/>
    <dgm:cxn modelId="{3B1C765A-3206-4745-897A-F6B23DFB0AAF}" type="presParOf" srcId="{B4A4247E-3894-40D5-B4F2-044DB5513012}" destId="{E9C1DF1F-7A7A-45B4-BF98-AB6EEE136718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C305EE5-A6D2-4CE3-BB88-19745E87488B}" type="doc">
      <dgm:prSet loTypeId="urn:microsoft.com/office/officeart/2005/8/layout/vList2" loCatId="list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ru-RU"/>
        </a:p>
      </dgm:t>
    </dgm:pt>
    <dgm:pt modelId="{2AEDE311-A7CC-4D06-9CA2-666DB2749682}" type="pres">
      <dgm:prSet presAssocID="{DC305EE5-A6D2-4CE3-BB88-19745E87488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51920059-B643-43A8-90C4-6AA53F8728AD}" type="presOf" srcId="{DC305EE5-A6D2-4CE3-BB88-19745E87488B}" destId="{2AEDE311-A7CC-4D06-9CA2-666DB274968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3153D12-FC7C-4784-A6D6-366C892F8DAB}" type="doc">
      <dgm:prSet loTypeId="urn:microsoft.com/office/officeart/2005/8/layout/vList6" loCatId="process" qsTypeId="urn:microsoft.com/office/officeart/2005/8/quickstyle/simple1#5" qsCatId="simple" csTypeId="urn:microsoft.com/office/officeart/2005/8/colors/accent1_2#5" csCatId="accent1" phldr="1"/>
      <dgm:spPr/>
      <dgm:t>
        <a:bodyPr/>
        <a:lstStyle/>
        <a:p>
          <a:endParaRPr lang="ru-RU"/>
        </a:p>
      </dgm:t>
    </dgm:pt>
    <dgm:pt modelId="{EC417086-5235-4CDC-B226-477E2C4B0233}">
      <dgm:prSet phldrT="[Текст]"/>
      <dgm:spPr/>
      <dgm:t>
        <a:bodyPr/>
        <a:lstStyle/>
        <a:p>
          <a:r>
            <a:rPr lang="ru-RU" dirty="0" smtClean="0"/>
            <a:t>Слои внутри класса</a:t>
          </a:r>
          <a:endParaRPr lang="ru-RU" dirty="0"/>
        </a:p>
      </dgm:t>
    </dgm:pt>
    <dgm:pt modelId="{028CCCD4-DB23-480C-B738-E137A042CB74}" type="parTrans" cxnId="{D300B536-C465-4464-995E-DFE34B9873EC}">
      <dgm:prSet/>
      <dgm:spPr/>
      <dgm:t>
        <a:bodyPr/>
        <a:lstStyle/>
        <a:p>
          <a:endParaRPr lang="ru-RU"/>
        </a:p>
      </dgm:t>
    </dgm:pt>
    <dgm:pt modelId="{275E7110-461C-4725-BBC0-C0BDCBB246A1}" type="sibTrans" cxnId="{D300B536-C465-4464-995E-DFE34B9873EC}">
      <dgm:prSet/>
      <dgm:spPr/>
      <dgm:t>
        <a:bodyPr/>
        <a:lstStyle/>
        <a:p>
          <a:endParaRPr lang="ru-RU"/>
        </a:p>
      </dgm:t>
    </dgm:pt>
    <dgm:pt modelId="{DCCA906D-ED5F-4549-90E3-957207A7067E}">
      <dgm:prSet phldrT="[Текст]"/>
      <dgm:spPr/>
      <dgm:t>
        <a:bodyPr/>
        <a:lstStyle/>
        <a:p>
          <a:r>
            <a:rPr lang="ru-RU" dirty="0" smtClean="0"/>
            <a:t>Верхний слой</a:t>
          </a:r>
          <a:endParaRPr lang="ru-RU" dirty="0"/>
        </a:p>
      </dgm:t>
    </dgm:pt>
    <dgm:pt modelId="{C14817E1-5D13-4A67-81CE-04633424E586}" type="parTrans" cxnId="{E965A864-3877-472B-BF4A-0A871D95F491}">
      <dgm:prSet/>
      <dgm:spPr/>
      <dgm:t>
        <a:bodyPr/>
        <a:lstStyle/>
        <a:p>
          <a:endParaRPr lang="ru-RU"/>
        </a:p>
      </dgm:t>
    </dgm:pt>
    <dgm:pt modelId="{6B3581CD-10A6-4D5D-91BD-8B3C0F381A9F}" type="sibTrans" cxnId="{E965A864-3877-472B-BF4A-0A871D95F491}">
      <dgm:prSet/>
      <dgm:spPr/>
      <dgm:t>
        <a:bodyPr/>
        <a:lstStyle/>
        <a:p>
          <a:endParaRPr lang="ru-RU"/>
        </a:p>
      </dgm:t>
    </dgm:pt>
    <dgm:pt modelId="{486BB1C6-9B38-4AD1-812A-8602423F3B30}">
      <dgm:prSet phldrT="[Текст]"/>
      <dgm:spPr/>
      <dgm:t>
        <a:bodyPr/>
        <a:lstStyle/>
        <a:p>
          <a:r>
            <a:rPr lang="ru-RU" dirty="0" smtClean="0"/>
            <a:t>Нижний слой</a:t>
          </a:r>
          <a:endParaRPr lang="ru-RU" dirty="0"/>
        </a:p>
      </dgm:t>
    </dgm:pt>
    <dgm:pt modelId="{A03B966C-55EE-40B4-A5E6-35629F3198E3}" type="parTrans" cxnId="{70D56D0A-43F3-4847-B42E-597B7A1B505C}">
      <dgm:prSet/>
      <dgm:spPr/>
      <dgm:t>
        <a:bodyPr/>
        <a:lstStyle/>
        <a:p>
          <a:endParaRPr lang="ru-RU"/>
        </a:p>
      </dgm:t>
    </dgm:pt>
    <dgm:pt modelId="{13A10FFA-26EE-479F-A541-B802655ECAAF}" type="sibTrans" cxnId="{70D56D0A-43F3-4847-B42E-597B7A1B505C}">
      <dgm:prSet/>
      <dgm:spPr/>
      <dgm:t>
        <a:bodyPr/>
        <a:lstStyle/>
        <a:p>
          <a:endParaRPr lang="ru-RU"/>
        </a:p>
      </dgm:t>
    </dgm:pt>
    <dgm:pt modelId="{7057673E-9C12-424A-9695-0A74CB758657}">
      <dgm:prSet phldrT="[Текст]"/>
      <dgm:spPr/>
      <dgm:t>
        <a:bodyPr/>
        <a:lstStyle/>
        <a:p>
          <a:r>
            <a:rPr lang="ru-RU" dirty="0" smtClean="0"/>
            <a:t>Слои по 1 или нескольким признакам</a:t>
          </a:r>
          <a:endParaRPr lang="ru-RU" dirty="0"/>
        </a:p>
      </dgm:t>
    </dgm:pt>
    <dgm:pt modelId="{761C2F64-D974-44DE-848E-CC4EFAFF8BB7}" type="parTrans" cxnId="{158BA7AE-7B51-4314-B8B8-EEBF82C250FF}">
      <dgm:prSet/>
      <dgm:spPr/>
      <dgm:t>
        <a:bodyPr/>
        <a:lstStyle/>
        <a:p>
          <a:endParaRPr lang="ru-RU"/>
        </a:p>
      </dgm:t>
    </dgm:pt>
    <dgm:pt modelId="{50920BFF-C0EA-48D0-8E13-E4D82CD6D4FE}" type="sibTrans" cxnId="{158BA7AE-7B51-4314-B8B8-EEBF82C250FF}">
      <dgm:prSet/>
      <dgm:spPr/>
      <dgm:t>
        <a:bodyPr/>
        <a:lstStyle/>
        <a:p>
          <a:endParaRPr lang="ru-RU"/>
        </a:p>
      </dgm:t>
    </dgm:pt>
    <dgm:pt modelId="{92EF4D28-1D90-4DB0-B634-7068AF0E1081}">
      <dgm:prSet phldrT="[Текст]"/>
      <dgm:spPr/>
      <dgm:t>
        <a:bodyPr/>
        <a:lstStyle/>
        <a:p>
          <a:r>
            <a:rPr lang="ru-RU" dirty="0" smtClean="0"/>
            <a:t>Территориальные</a:t>
          </a:r>
          <a:endParaRPr lang="ru-RU" dirty="0"/>
        </a:p>
      </dgm:t>
    </dgm:pt>
    <dgm:pt modelId="{4CDE6CA4-B0A7-4692-9A34-B7D25BAA5EA1}" type="parTrans" cxnId="{AC36303E-55A8-4A88-AD10-76C7397D6906}">
      <dgm:prSet/>
      <dgm:spPr/>
      <dgm:t>
        <a:bodyPr/>
        <a:lstStyle/>
        <a:p>
          <a:endParaRPr lang="ru-RU"/>
        </a:p>
      </dgm:t>
    </dgm:pt>
    <dgm:pt modelId="{DC8BED2B-F677-42CB-94E6-981D0415CD0C}" type="sibTrans" cxnId="{AC36303E-55A8-4A88-AD10-76C7397D6906}">
      <dgm:prSet/>
      <dgm:spPr/>
      <dgm:t>
        <a:bodyPr/>
        <a:lstStyle/>
        <a:p>
          <a:endParaRPr lang="ru-RU"/>
        </a:p>
      </dgm:t>
    </dgm:pt>
    <dgm:pt modelId="{0CA4EA66-C5B2-4719-9C6B-440E581AEAF5}">
      <dgm:prSet phldrT="[Текст]"/>
      <dgm:spPr/>
      <dgm:t>
        <a:bodyPr/>
        <a:lstStyle/>
        <a:p>
          <a:r>
            <a:rPr lang="ru-RU" dirty="0" smtClean="0"/>
            <a:t>Возрастные</a:t>
          </a:r>
          <a:endParaRPr lang="ru-RU" dirty="0"/>
        </a:p>
      </dgm:t>
    </dgm:pt>
    <dgm:pt modelId="{5111264A-7628-4D01-B587-B016BD0785AC}" type="parTrans" cxnId="{C01753B8-0EB0-4A8B-AC51-1960F4136773}">
      <dgm:prSet/>
      <dgm:spPr/>
      <dgm:t>
        <a:bodyPr/>
        <a:lstStyle/>
        <a:p>
          <a:endParaRPr lang="ru-RU"/>
        </a:p>
      </dgm:t>
    </dgm:pt>
    <dgm:pt modelId="{F6045312-0F99-44BC-8D5B-AA861CF81037}" type="sibTrans" cxnId="{C01753B8-0EB0-4A8B-AC51-1960F4136773}">
      <dgm:prSet/>
      <dgm:spPr/>
      <dgm:t>
        <a:bodyPr/>
        <a:lstStyle/>
        <a:p>
          <a:endParaRPr lang="ru-RU"/>
        </a:p>
      </dgm:t>
    </dgm:pt>
    <dgm:pt modelId="{E9CC6165-3653-4BC5-9364-927B0EBFE50F}">
      <dgm:prSet phldrT="[Текст]"/>
      <dgm:spPr/>
      <dgm:t>
        <a:bodyPr/>
        <a:lstStyle/>
        <a:p>
          <a:r>
            <a:rPr lang="ru-RU" dirty="0" smtClean="0"/>
            <a:t>Профессиональные</a:t>
          </a:r>
          <a:endParaRPr lang="ru-RU" dirty="0"/>
        </a:p>
      </dgm:t>
    </dgm:pt>
    <dgm:pt modelId="{94FBC041-F46D-4E6D-9E7C-04779BA2A5A2}" type="parTrans" cxnId="{7672F924-EE72-4728-9608-E20AC645C301}">
      <dgm:prSet/>
      <dgm:spPr/>
      <dgm:t>
        <a:bodyPr/>
        <a:lstStyle/>
        <a:p>
          <a:endParaRPr lang="ru-RU"/>
        </a:p>
      </dgm:t>
    </dgm:pt>
    <dgm:pt modelId="{E48F56A7-C985-47A9-B6C3-B5F0D457C3EA}" type="sibTrans" cxnId="{7672F924-EE72-4728-9608-E20AC645C301}">
      <dgm:prSet/>
      <dgm:spPr/>
      <dgm:t>
        <a:bodyPr/>
        <a:lstStyle/>
        <a:p>
          <a:endParaRPr lang="ru-RU"/>
        </a:p>
      </dgm:t>
    </dgm:pt>
    <dgm:pt modelId="{01E806EC-0030-4239-845A-F3D8DC274111}">
      <dgm:prSet phldrT="[Текст]"/>
      <dgm:spPr/>
      <dgm:t>
        <a:bodyPr/>
        <a:lstStyle/>
        <a:p>
          <a:r>
            <a:rPr lang="ru-RU" dirty="0" smtClean="0"/>
            <a:t>Уровень образования</a:t>
          </a:r>
          <a:endParaRPr lang="ru-RU" dirty="0"/>
        </a:p>
      </dgm:t>
    </dgm:pt>
    <dgm:pt modelId="{B00CC566-4759-415C-AC33-0856A40A828E}" type="parTrans" cxnId="{2191AB9F-159B-41E6-AE98-A519F83AC459}">
      <dgm:prSet/>
      <dgm:spPr/>
      <dgm:t>
        <a:bodyPr/>
        <a:lstStyle/>
        <a:p>
          <a:endParaRPr lang="ru-RU"/>
        </a:p>
      </dgm:t>
    </dgm:pt>
    <dgm:pt modelId="{4EA6F8C6-1D23-4025-86B7-529ED4B3F910}" type="sibTrans" cxnId="{2191AB9F-159B-41E6-AE98-A519F83AC459}">
      <dgm:prSet/>
      <dgm:spPr/>
      <dgm:t>
        <a:bodyPr/>
        <a:lstStyle/>
        <a:p>
          <a:endParaRPr lang="ru-RU"/>
        </a:p>
      </dgm:t>
    </dgm:pt>
    <dgm:pt modelId="{731A3304-BCB0-4212-B4F6-E9A08EAD6F07}">
      <dgm:prSet phldrT="[Текст]"/>
      <dgm:spPr/>
      <dgm:t>
        <a:bodyPr/>
        <a:lstStyle/>
        <a:p>
          <a:r>
            <a:rPr lang="ru-RU" dirty="0" smtClean="0"/>
            <a:t>Размер дохода</a:t>
          </a:r>
          <a:endParaRPr lang="ru-RU" dirty="0"/>
        </a:p>
      </dgm:t>
    </dgm:pt>
    <dgm:pt modelId="{1AAAE9A9-8781-4C08-84B6-050F2A300654}" type="parTrans" cxnId="{EBEA9B0C-0147-47E5-8DA1-A4CDFB473BC8}">
      <dgm:prSet/>
      <dgm:spPr/>
      <dgm:t>
        <a:bodyPr/>
        <a:lstStyle/>
        <a:p>
          <a:endParaRPr lang="ru-RU"/>
        </a:p>
      </dgm:t>
    </dgm:pt>
    <dgm:pt modelId="{73C059B1-FFBE-4616-8DCE-2EE6E6D4B670}" type="sibTrans" cxnId="{EBEA9B0C-0147-47E5-8DA1-A4CDFB473BC8}">
      <dgm:prSet/>
      <dgm:spPr/>
      <dgm:t>
        <a:bodyPr/>
        <a:lstStyle/>
        <a:p>
          <a:endParaRPr lang="ru-RU"/>
        </a:p>
      </dgm:t>
    </dgm:pt>
    <dgm:pt modelId="{7A301E67-C31C-4F0A-9341-62606A144B95}">
      <dgm:prSet phldrT="[Текст]"/>
      <dgm:spPr/>
      <dgm:t>
        <a:bodyPr/>
        <a:lstStyle/>
        <a:p>
          <a:r>
            <a:rPr lang="ru-RU" dirty="0" smtClean="0"/>
            <a:t>Средний слой</a:t>
          </a:r>
          <a:endParaRPr lang="ru-RU" dirty="0"/>
        </a:p>
      </dgm:t>
    </dgm:pt>
    <dgm:pt modelId="{E4047D26-E9C8-4EFF-995B-9F06A494D71C}" type="parTrans" cxnId="{3BFB7B63-9E82-4F20-8FAA-1E96A7616027}">
      <dgm:prSet/>
      <dgm:spPr/>
    </dgm:pt>
    <dgm:pt modelId="{2C8B9C2D-1896-40C8-9919-FA19E998B8C9}" type="sibTrans" cxnId="{3BFB7B63-9E82-4F20-8FAA-1E96A7616027}">
      <dgm:prSet/>
      <dgm:spPr/>
    </dgm:pt>
    <dgm:pt modelId="{B62A0B6A-A857-4532-884E-431CC90992F4}" type="pres">
      <dgm:prSet presAssocID="{E3153D12-FC7C-4784-A6D6-366C892F8DA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BEA3C71-D982-455E-95B8-5CCA0B8C1871}" type="pres">
      <dgm:prSet presAssocID="{EC417086-5235-4CDC-B226-477E2C4B0233}" presName="linNode" presStyleCnt="0"/>
      <dgm:spPr/>
    </dgm:pt>
    <dgm:pt modelId="{96292B30-2EA9-4B72-A22E-99DBB44F468D}" type="pres">
      <dgm:prSet presAssocID="{EC417086-5235-4CDC-B226-477E2C4B0233}" presName="parentShp" presStyleLbl="node1" presStyleIdx="0" presStyleCnt="2" custScaleX="96844" custScaleY="76090" custLinFactNeighborX="-1052" custLinFactNeighborY="-45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5DAD93-6B46-4BEC-A622-D0C9EFAABA2B}" type="pres">
      <dgm:prSet presAssocID="{EC417086-5235-4CDC-B226-477E2C4B0233}" presName="childShp" presStyleLbl="bgAccFollowNode1" presStyleIdx="0" presStyleCnt="2" custLinFactNeighborX="-970" custLinFactNeighborY="-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0D7F65-E7DE-4932-A8BB-D89279F0934B}" type="pres">
      <dgm:prSet presAssocID="{275E7110-461C-4725-BBC0-C0BDCBB246A1}" presName="spacing" presStyleCnt="0"/>
      <dgm:spPr/>
    </dgm:pt>
    <dgm:pt modelId="{6273C99E-099D-4FC5-9D1A-19243FB2A7B8}" type="pres">
      <dgm:prSet presAssocID="{7057673E-9C12-424A-9695-0A74CB758657}" presName="linNode" presStyleCnt="0"/>
      <dgm:spPr/>
    </dgm:pt>
    <dgm:pt modelId="{5B3A9E19-30FB-4884-9B77-1C9FE0F53EEC}" type="pres">
      <dgm:prSet presAssocID="{7057673E-9C12-424A-9695-0A74CB758657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2C6B14-8C3A-4D9F-9F23-8E0BD5DE408D}" type="pres">
      <dgm:prSet presAssocID="{7057673E-9C12-424A-9695-0A74CB758657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36303E-55A8-4A88-AD10-76C7397D6906}" srcId="{7057673E-9C12-424A-9695-0A74CB758657}" destId="{92EF4D28-1D90-4DB0-B634-7068AF0E1081}" srcOrd="0" destOrd="0" parTransId="{4CDE6CA4-B0A7-4692-9A34-B7D25BAA5EA1}" sibTransId="{DC8BED2B-F677-42CB-94E6-981D0415CD0C}"/>
    <dgm:cxn modelId="{28AD9EF4-548B-4AD3-A95D-5061DFB54533}" type="presOf" srcId="{0CA4EA66-C5B2-4719-9C6B-440E581AEAF5}" destId="{7B2C6B14-8C3A-4D9F-9F23-8E0BD5DE408D}" srcOrd="0" destOrd="4" presId="urn:microsoft.com/office/officeart/2005/8/layout/vList6"/>
    <dgm:cxn modelId="{70D56D0A-43F3-4847-B42E-597B7A1B505C}" srcId="{EC417086-5235-4CDC-B226-477E2C4B0233}" destId="{486BB1C6-9B38-4AD1-812A-8602423F3B30}" srcOrd="2" destOrd="0" parTransId="{A03B966C-55EE-40B4-A5E6-35629F3198E3}" sibTransId="{13A10FFA-26EE-479F-A541-B802655ECAAF}"/>
    <dgm:cxn modelId="{2191AB9F-159B-41E6-AE98-A519F83AC459}" srcId="{7057673E-9C12-424A-9695-0A74CB758657}" destId="{01E806EC-0030-4239-845A-F3D8DC274111}" srcOrd="2" destOrd="0" parTransId="{B00CC566-4759-415C-AC33-0856A40A828E}" sibTransId="{4EA6F8C6-1D23-4025-86B7-529ED4B3F910}"/>
    <dgm:cxn modelId="{158BA7AE-7B51-4314-B8B8-EEBF82C250FF}" srcId="{E3153D12-FC7C-4784-A6D6-366C892F8DAB}" destId="{7057673E-9C12-424A-9695-0A74CB758657}" srcOrd="1" destOrd="0" parTransId="{761C2F64-D974-44DE-848E-CC4EFAFF8BB7}" sibTransId="{50920BFF-C0EA-48D0-8E13-E4D82CD6D4FE}"/>
    <dgm:cxn modelId="{F67EF95A-63E3-483E-924D-34102C56B05A}" type="presOf" srcId="{EC417086-5235-4CDC-B226-477E2C4B0233}" destId="{96292B30-2EA9-4B72-A22E-99DBB44F468D}" srcOrd="0" destOrd="0" presId="urn:microsoft.com/office/officeart/2005/8/layout/vList6"/>
    <dgm:cxn modelId="{76C1ADDA-2B47-4CBE-B014-E2B94925C1BF}" type="presOf" srcId="{DCCA906D-ED5F-4549-90E3-957207A7067E}" destId="{715DAD93-6B46-4BEC-A622-D0C9EFAABA2B}" srcOrd="0" destOrd="0" presId="urn:microsoft.com/office/officeart/2005/8/layout/vList6"/>
    <dgm:cxn modelId="{8D357328-5E39-4A76-A092-85481AD3850F}" type="presOf" srcId="{7A301E67-C31C-4F0A-9341-62606A144B95}" destId="{715DAD93-6B46-4BEC-A622-D0C9EFAABA2B}" srcOrd="0" destOrd="1" presId="urn:microsoft.com/office/officeart/2005/8/layout/vList6"/>
    <dgm:cxn modelId="{EBEA9B0C-0147-47E5-8DA1-A4CDFB473BC8}" srcId="{7057673E-9C12-424A-9695-0A74CB758657}" destId="{731A3304-BCB0-4212-B4F6-E9A08EAD6F07}" srcOrd="3" destOrd="0" parTransId="{1AAAE9A9-8781-4C08-84B6-050F2A300654}" sibTransId="{73C059B1-FFBE-4616-8DCE-2EE6E6D4B670}"/>
    <dgm:cxn modelId="{9C3708E5-AB7D-4CE0-B9BB-3DC15C38D01E}" type="presOf" srcId="{E9CC6165-3653-4BC5-9364-927B0EBFE50F}" destId="{7B2C6B14-8C3A-4D9F-9F23-8E0BD5DE408D}" srcOrd="0" destOrd="1" presId="urn:microsoft.com/office/officeart/2005/8/layout/vList6"/>
    <dgm:cxn modelId="{8C5ACE83-E976-49D2-8B29-2BF97717ED4A}" type="presOf" srcId="{486BB1C6-9B38-4AD1-812A-8602423F3B30}" destId="{715DAD93-6B46-4BEC-A622-D0C9EFAABA2B}" srcOrd="0" destOrd="2" presId="urn:microsoft.com/office/officeart/2005/8/layout/vList6"/>
    <dgm:cxn modelId="{3BFB7B63-9E82-4F20-8FAA-1E96A7616027}" srcId="{EC417086-5235-4CDC-B226-477E2C4B0233}" destId="{7A301E67-C31C-4F0A-9341-62606A144B95}" srcOrd="1" destOrd="0" parTransId="{E4047D26-E9C8-4EFF-995B-9F06A494D71C}" sibTransId="{2C8B9C2D-1896-40C8-9919-FA19E998B8C9}"/>
    <dgm:cxn modelId="{EFE220DC-454A-4C42-94EC-DE250BCC44CB}" type="presOf" srcId="{7057673E-9C12-424A-9695-0A74CB758657}" destId="{5B3A9E19-30FB-4884-9B77-1C9FE0F53EEC}" srcOrd="0" destOrd="0" presId="urn:microsoft.com/office/officeart/2005/8/layout/vList6"/>
    <dgm:cxn modelId="{E965A864-3877-472B-BF4A-0A871D95F491}" srcId="{EC417086-5235-4CDC-B226-477E2C4B0233}" destId="{DCCA906D-ED5F-4549-90E3-957207A7067E}" srcOrd="0" destOrd="0" parTransId="{C14817E1-5D13-4A67-81CE-04633424E586}" sibTransId="{6B3581CD-10A6-4D5D-91BD-8B3C0F381A9F}"/>
    <dgm:cxn modelId="{7672F924-EE72-4728-9608-E20AC645C301}" srcId="{7057673E-9C12-424A-9695-0A74CB758657}" destId="{E9CC6165-3653-4BC5-9364-927B0EBFE50F}" srcOrd="1" destOrd="0" parTransId="{94FBC041-F46D-4E6D-9E7C-04779BA2A5A2}" sibTransId="{E48F56A7-C985-47A9-B6C3-B5F0D457C3EA}"/>
    <dgm:cxn modelId="{C01753B8-0EB0-4A8B-AC51-1960F4136773}" srcId="{7057673E-9C12-424A-9695-0A74CB758657}" destId="{0CA4EA66-C5B2-4719-9C6B-440E581AEAF5}" srcOrd="4" destOrd="0" parTransId="{5111264A-7628-4D01-B587-B016BD0785AC}" sibTransId="{F6045312-0F99-44BC-8D5B-AA861CF81037}"/>
    <dgm:cxn modelId="{4690A032-1F0E-48AD-A636-9C5BCBEB3E1D}" type="presOf" srcId="{92EF4D28-1D90-4DB0-B634-7068AF0E1081}" destId="{7B2C6B14-8C3A-4D9F-9F23-8E0BD5DE408D}" srcOrd="0" destOrd="0" presId="urn:microsoft.com/office/officeart/2005/8/layout/vList6"/>
    <dgm:cxn modelId="{D300B536-C465-4464-995E-DFE34B9873EC}" srcId="{E3153D12-FC7C-4784-A6D6-366C892F8DAB}" destId="{EC417086-5235-4CDC-B226-477E2C4B0233}" srcOrd="0" destOrd="0" parTransId="{028CCCD4-DB23-480C-B738-E137A042CB74}" sibTransId="{275E7110-461C-4725-BBC0-C0BDCBB246A1}"/>
    <dgm:cxn modelId="{1C0B59B4-4C41-45CF-9984-B4BBD1D5547F}" type="presOf" srcId="{731A3304-BCB0-4212-B4F6-E9A08EAD6F07}" destId="{7B2C6B14-8C3A-4D9F-9F23-8E0BD5DE408D}" srcOrd="0" destOrd="3" presId="urn:microsoft.com/office/officeart/2005/8/layout/vList6"/>
    <dgm:cxn modelId="{6385D712-52D8-4D2F-9E5F-8E6C1E3F3B0E}" type="presOf" srcId="{E3153D12-FC7C-4784-A6D6-366C892F8DAB}" destId="{B62A0B6A-A857-4532-884E-431CC90992F4}" srcOrd="0" destOrd="0" presId="urn:microsoft.com/office/officeart/2005/8/layout/vList6"/>
    <dgm:cxn modelId="{D70F7977-06F5-4043-B518-9C61D0B72E95}" type="presOf" srcId="{01E806EC-0030-4239-845A-F3D8DC274111}" destId="{7B2C6B14-8C3A-4D9F-9F23-8E0BD5DE408D}" srcOrd="0" destOrd="2" presId="urn:microsoft.com/office/officeart/2005/8/layout/vList6"/>
    <dgm:cxn modelId="{B7AE5F37-3D69-4E22-B38C-39ECDFCE1BA9}" type="presParOf" srcId="{B62A0B6A-A857-4532-884E-431CC90992F4}" destId="{DBEA3C71-D982-455E-95B8-5CCA0B8C1871}" srcOrd="0" destOrd="0" presId="urn:microsoft.com/office/officeart/2005/8/layout/vList6"/>
    <dgm:cxn modelId="{55833880-4326-424F-87AC-00C603F24DD1}" type="presParOf" srcId="{DBEA3C71-D982-455E-95B8-5CCA0B8C1871}" destId="{96292B30-2EA9-4B72-A22E-99DBB44F468D}" srcOrd="0" destOrd="0" presId="urn:microsoft.com/office/officeart/2005/8/layout/vList6"/>
    <dgm:cxn modelId="{81823270-77C8-49C1-85A7-75A6313AA22B}" type="presParOf" srcId="{DBEA3C71-D982-455E-95B8-5CCA0B8C1871}" destId="{715DAD93-6B46-4BEC-A622-D0C9EFAABA2B}" srcOrd="1" destOrd="0" presId="urn:microsoft.com/office/officeart/2005/8/layout/vList6"/>
    <dgm:cxn modelId="{E3EA23FC-8FF5-4C95-B7B0-B5960AC59EB5}" type="presParOf" srcId="{B62A0B6A-A857-4532-884E-431CC90992F4}" destId="{C50D7F65-E7DE-4932-A8BB-D89279F0934B}" srcOrd="1" destOrd="0" presId="urn:microsoft.com/office/officeart/2005/8/layout/vList6"/>
    <dgm:cxn modelId="{4FBE835B-10CE-485F-9CDC-73A033D310FA}" type="presParOf" srcId="{B62A0B6A-A857-4532-884E-431CC90992F4}" destId="{6273C99E-099D-4FC5-9D1A-19243FB2A7B8}" srcOrd="2" destOrd="0" presId="urn:microsoft.com/office/officeart/2005/8/layout/vList6"/>
    <dgm:cxn modelId="{80AF79B3-FE0F-4A59-8BED-811CAF2CF305}" type="presParOf" srcId="{6273C99E-099D-4FC5-9D1A-19243FB2A7B8}" destId="{5B3A9E19-30FB-4884-9B77-1C9FE0F53EEC}" srcOrd="0" destOrd="0" presId="urn:microsoft.com/office/officeart/2005/8/layout/vList6"/>
    <dgm:cxn modelId="{E3067C99-08D2-4E6B-8DDE-95684085602D}" type="presParOf" srcId="{6273C99E-099D-4FC5-9D1A-19243FB2A7B8}" destId="{7B2C6B14-8C3A-4D9F-9F23-8E0BD5DE408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D1A0218-224E-4540-96DD-DE1315C6B467}" type="doc">
      <dgm:prSet loTypeId="urn:microsoft.com/office/officeart/2005/8/layout/hierarchy6" loCatId="hierarchy" qsTypeId="urn:microsoft.com/office/officeart/2005/8/quickstyle/simple1#6" qsCatId="simple" csTypeId="urn:microsoft.com/office/officeart/2005/8/colors/accent1_2#6" csCatId="accent1" phldr="1"/>
      <dgm:spPr/>
      <dgm:t>
        <a:bodyPr/>
        <a:lstStyle/>
        <a:p>
          <a:endParaRPr lang="ru-RU"/>
        </a:p>
      </dgm:t>
    </dgm:pt>
    <dgm:pt modelId="{8ACA1A32-DF6C-42C4-B422-44EF2EAFEF7F}">
      <dgm:prSet phldrT="[Текст]" custT="1"/>
      <dgm:spPr/>
      <dgm:t>
        <a:bodyPr/>
        <a:lstStyle/>
        <a:p>
          <a:r>
            <a:rPr lang="ru-RU" sz="2800" dirty="0" smtClean="0"/>
            <a:t>мобильность</a:t>
          </a:r>
          <a:endParaRPr lang="ru-RU" sz="2800" dirty="0"/>
        </a:p>
      </dgm:t>
    </dgm:pt>
    <dgm:pt modelId="{4DE8C374-E395-4FC1-A1BB-00C31D545219}" type="parTrans" cxnId="{42EB7C36-ED1B-4FDB-9939-76DA94717CDB}">
      <dgm:prSet/>
      <dgm:spPr/>
      <dgm:t>
        <a:bodyPr/>
        <a:lstStyle/>
        <a:p>
          <a:endParaRPr lang="ru-RU"/>
        </a:p>
      </dgm:t>
    </dgm:pt>
    <dgm:pt modelId="{B8FF8094-FD96-4DE7-A6FA-1F8C1FF98E85}" type="sibTrans" cxnId="{42EB7C36-ED1B-4FDB-9939-76DA94717CDB}">
      <dgm:prSet/>
      <dgm:spPr/>
      <dgm:t>
        <a:bodyPr/>
        <a:lstStyle/>
        <a:p>
          <a:endParaRPr lang="ru-RU"/>
        </a:p>
      </dgm:t>
    </dgm:pt>
    <dgm:pt modelId="{FFBA6545-109D-4093-AD31-E00A8ED3F479}">
      <dgm:prSet phldrT="[Текст]" custT="1"/>
      <dgm:spPr/>
      <dgm:t>
        <a:bodyPr/>
        <a:lstStyle/>
        <a:p>
          <a:r>
            <a:rPr lang="ru-RU" sz="1400" dirty="0" smtClean="0"/>
            <a:t>вертикальная</a:t>
          </a:r>
          <a:endParaRPr lang="ru-RU" sz="1400" dirty="0"/>
        </a:p>
      </dgm:t>
    </dgm:pt>
    <dgm:pt modelId="{9D2EC7D1-D567-42F4-9BB1-13C68E38A8CB}" type="parTrans" cxnId="{404DBE2F-6978-4C4C-A97C-6F9736857326}">
      <dgm:prSet/>
      <dgm:spPr/>
      <dgm:t>
        <a:bodyPr/>
        <a:lstStyle/>
        <a:p>
          <a:endParaRPr lang="ru-RU"/>
        </a:p>
      </dgm:t>
    </dgm:pt>
    <dgm:pt modelId="{5FF02D92-20E3-4B1F-B57E-380873D8D280}" type="sibTrans" cxnId="{404DBE2F-6978-4C4C-A97C-6F9736857326}">
      <dgm:prSet/>
      <dgm:spPr/>
      <dgm:t>
        <a:bodyPr/>
        <a:lstStyle/>
        <a:p>
          <a:endParaRPr lang="ru-RU"/>
        </a:p>
      </dgm:t>
    </dgm:pt>
    <dgm:pt modelId="{AE058316-9C53-419D-8543-4FCA56A2E5F9}">
      <dgm:prSet phldrT="[Текст]"/>
      <dgm:spPr/>
      <dgm:t>
        <a:bodyPr/>
        <a:lstStyle/>
        <a:p>
          <a:r>
            <a:rPr lang="ru-RU" dirty="0" smtClean="0"/>
            <a:t>восходящая</a:t>
          </a:r>
          <a:endParaRPr lang="ru-RU" dirty="0"/>
        </a:p>
      </dgm:t>
    </dgm:pt>
    <dgm:pt modelId="{F004F303-7275-4C10-A37C-1E99BFDF3A23}" type="parTrans" cxnId="{E43C87A4-F8BE-48B5-9560-80DCA7BC120D}">
      <dgm:prSet/>
      <dgm:spPr/>
      <dgm:t>
        <a:bodyPr/>
        <a:lstStyle/>
        <a:p>
          <a:endParaRPr lang="ru-RU"/>
        </a:p>
      </dgm:t>
    </dgm:pt>
    <dgm:pt modelId="{F02198D3-5E59-40E0-9A7B-56056EAB0074}" type="sibTrans" cxnId="{E43C87A4-F8BE-48B5-9560-80DCA7BC120D}">
      <dgm:prSet/>
      <dgm:spPr/>
      <dgm:t>
        <a:bodyPr/>
        <a:lstStyle/>
        <a:p>
          <a:endParaRPr lang="ru-RU"/>
        </a:p>
      </dgm:t>
    </dgm:pt>
    <dgm:pt modelId="{AA6BCEB9-9478-4CDC-AE83-0A786AD0C3A8}">
      <dgm:prSet phldrT="[Текст]"/>
      <dgm:spPr/>
      <dgm:t>
        <a:bodyPr/>
        <a:lstStyle/>
        <a:p>
          <a:r>
            <a:rPr lang="ru-RU" dirty="0" smtClean="0"/>
            <a:t>нисходящая</a:t>
          </a:r>
          <a:endParaRPr lang="ru-RU" dirty="0"/>
        </a:p>
      </dgm:t>
    </dgm:pt>
    <dgm:pt modelId="{DF6193F2-74D3-4985-B457-8A4BEAE405BF}" type="parTrans" cxnId="{E10DFEBB-29D5-44D3-B52C-6546D16D201F}">
      <dgm:prSet/>
      <dgm:spPr/>
      <dgm:t>
        <a:bodyPr/>
        <a:lstStyle/>
        <a:p>
          <a:endParaRPr lang="ru-RU"/>
        </a:p>
      </dgm:t>
    </dgm:pt>
    <dgm:pt modelId="{F81043F1-10F8-4047-ADAC-63D793BB787F}" type="sibTrans" cxnId="{E10DFEBB-29D5-44D3-B52C-6546D16D201F}">
      <dgm:prSet/>
      <dgm:spPr/>
      <dgm:t>
        <a:bodyPr/>
        <a:lstStyle/>
        <a:p>
          <a:endParaRPr lang="ru-RU"/>
        </a:p>
      </dgm:t>
    </dgm:pt>
    <dgm:pt modelId="{BA618BED-17F1-4E00-A089-F6AFA5BA954A}">
      <dgm:prSet phldrT="[Текст]" custT="1"/>
      <dgm:spPr/>
      <dgm:t>
        <a:bodyPr/>
        <a:lstStyle/>
        <a:p>
          <a:r>
            <a:rPr lang="ru-RU" sz="1200" dirty="0" smtClean="0"/>
            <a:t>горизонтальная</a:t>
          </a:r>
          <a:endParaRPr lang="ru-RU" sz="1200" dirty="0"/>
        </a:p>
      </dgm:t>
    </dgm:pt>
    <dgm:pt modelId="{1CFA2882-63DB-45B9-8C45-090482B1B95D}" type="parTrans" cxnId="{770AE4F3-2E47-4AFD-8D4C-B508F2A28FE9}">
      <dgm:prSet/>
      <dgm:spPr/>
      <dgm:t>
        <a:bodyPr/>
        <a:lstStyle/>
        <a:p>
          <a:endParaRPr lang="ru-RU"/>
        </a:p>
      </dgm:t>
    </dgm:pt>
    <dgm:pt modelId="{74A646D5-90FA-4D5B-969D-6C4CA245BA54}" type="sibTrans" cxnId="{770AE4F3-2E47-4AFD-8D4C-B508F2A28FE9}">
      <dgm:prSet/>
      <dgm:spPr/>
      <dgm:t>
        <a:bodyPr/>
        <a:lstStyle/>
        <a:p>
          <a:endParaRPr lang="ru-RU"/>
        </a:p>
      </dgm:t>
    </dgm:pt>
    <dgm:pt modelId="{B310F3B3-10BF-40DF-8C18-EB692D204145}">
      <dgm:prSet phldrT="[Текст]" phldr="1"/>
      <dgm:spPr/>
      <dgm:t>
        <a:bodyPr/>
        <a:lstStyle/>
        <a:p>
          <a:endParaRPr lang="ru-RU" dirty="0"/>
        </a:p>
      </dgm:t>
    </dgm:pt>
    <dgm:pt modelId="{5988BEEC-AEF6-4362-966C-5F4AFF5CBC6B}" type="parTrans" cxnId="{67A65132-CC35-4F38-A481-ED56B626BBAF}">
      <dgm:prSet/>
      <dgm:spPr/>
      <dgm:t>
        <a:bodyPr/>
        <a:lstStyle/>
        <a:p>
          <a:endParaRPr lang="ru-RU"/>
        </a:p>
      </dgm:t>
    </dgm:pt>
    <dgm:pt modelId="{F617DADA-2AA3-4710-88AA-2AB2E11B9195}" type="sibTrans" cxnId="{67A65132-CC35-4F38-A481-ED56B626BBAF}">
      <dgm:prSet/>
      <dgm:spPr/>
      <dgm:t>
        <a:bodyPr/>
        <a:lstStyle/>
        <a:p>
          <a:endParaRPr lang="ru-RU"/>
        </a:p>
      </dgm:t>
    </dgm:pt>
    <dgm:pt modelId="{3D106D1B-852E-4746-925E-66612C95A12B}">
      <dgm:prSet phldrT="[Текст]" phldr="1"/>
      <dgm:spPr/>
      <dgm:t>
        <a:bodyPr/>
        <a:lstStyle/>
        <a:p>
          <a:endParaRPr lang="ru-RU" dirty="0"/>
        </a:p>
      </dgm:t>
    </dgm:pt>
    <dgm:pt modelId="{3D999772-A1B6-4F0A-9FD6-499A11057475}" type="parTrans" cxnId="{CAE76FA3-6B77-40E6-860A-AD5C75CCE2E1}">
      <dgm:prSet/>
      <dgm:spPr/>
      <dgm:t>
        <a:bodyPr/>
        <a:lstStyle/>
        <a:p>
          <a:endParaRPr lang="ru-RU"/>
        </a:p>
      </dgm:t>
    </dgm:pt>
    <dgm:pt modelId="{87CA42A0-92A3-409F-ACB5-299392C0B5E9}" type="sibTrans" cxnId="{CAE76FA3-6B77-40E6-860A-AD5C75CCE2E1}">
      <dgm:prSet/>
      <dgm:spPr/>
      <dgm:t>
        <a:bodyPr/>
        <a:lstStyle/>
        <a:p>
          <a:endParaRPr lang="ru-RU"/>
        </a:p>
      </dgm:t>
    </dgm:pt>
    <dgm:pt modelId="{0F6D3B42-E5FC-4D40-8180-3B1332AB2D35}">
      <dgm:prSet phldrT="[Текст]" phldr="1"/>
      <dgm:spPr/>
      <dgm:t>
        <a:bodyPr/>
        <a:lstStyle/>
        <a:p>
          <a:endParaRPr lang="ru-RU"/>
        </a:p>
      </dgm:t>
    </dgm:pt>
    <dgm:pt modelId="{F0EA9517-4FA3-425B-A1A8-8DF948C02BBA}" type="parTrans" cxnId="{5D205228-7FEA-449F-B3E2-27A133D80320}">
      <dgm:prSet/>
      <dgm:spPr/>
      <dgm:t>
        <a:bodyPr/>
        <a:lstStyle/>
        <a:p>
          <a:endParaRPr lang="ru-RU"/>
        </a:p>
      </dgm:t>
    </dgm:pt>
    <dgm:pt modelId="{38627AA1-E0EC-47E6-B1F7-598D3765F64A}" type="sibTrans" cxnId="{5D205228-7FEA-449F-B3E2-27A133D80320}">
      <dgm:prSet/>
      <dgm:spPr/>
      <dgm:t>
        <a:bodyPr/>
        <a:lstStyle/>
        <a:p>
          <a:endParaRPr lang="ru-RU"/>
        </a:p>
      </dgm:t>
    </dgm:pt>
    <dgm:pt modelId="{8EF0C345-1B92-4812-A9D2-6342192FC7D8}" type="pres">
      <dgm:prSet presAssocID="{DD1A0218-224E-4540-96DD-DE1315C6B46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C3730EF-6837-4AE4-A68D-1D19ED95BCCA}" type="pres">
      <dgm:prSet presAssocID="{DD1A0218-224E-4540-96DD-DE1315C6B467}" presName="hierFlow" presStyleCnt="0"/>
      <dgm:spPr/>
    </dgm:pt>
    <dgm:pt modelId="{4DFCC20A-0962-4D58-8F53-18B56BB04CAA}" type="pres">
      <dgm:prSet presAssocID="{DD1A0218-224E-4540-96DD-DE1315C6B467}" presName="firstBuf" presStyleCnt="0"/>
      <dgm:spPr/>
    </dgm:pt>
    <dgm:pt modelId="{1AA1377B-876D-4075-9ABD-4EEE7EC79DE7}" type="pres">
      <dgm:prSet presAssocID="{DD1A0218-224E-4540-96DD-DE1315C6B467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BAFD2B7-30BD-4DFB-AE30-7399EEF93D96}" type="pres">
      <dgm:prSet presAssocID="{8ACA1A32-DF6C-42C4-B422-44EF2EAFEF7F}" presName="Name14" presStyleCnt="0"/>
      <dgm:spPr/>
    </dgm:pt>
    <dgm:pt modelId="{BF0C609A-BF30-43DA-8B8E-62FC662114BE}" type="pres">
      <dgm:prSet presAssocID="{8ACA1A32-DF6C-42C4-B422-44EF2EAFEF7F}" presName="level1Shape" presStyleLbl="node0" presStyleIdx="0" presStyleCnt="1" custScaleX="212872" custLinFactNeighborX="-34467" custLinFactNeighborY="-307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523F7A-E4A7-4B32-AC31-88B72B0BA2E5}" type="pres">
      <dgm:prSet presAssocID="{8ACA1A32-DF6C-42C4-B422-44EF2EAFEF7F}" presName="hierChild2" presStyleCnt="0"/>
      <dgm:spPr/>
    </dgm:pt>
    <dgm:pt modelId="{33650120-6F96-4A44-9DE8-E5C7441708BD}" type="pres">
      <dgm:prSet presAssocID="{9D2EC7D1-D567-42F4-9BB1-13C68E38A8CB}" presName="Name19" presStyleLbl="parChTrans1D2" presStyleIdx="0" presStyleCnt="2"/>
      <dgm:spPr/>
      <dgm:t>
        <a:bodyPr/>
        <a:lstStyle/>
        <a:p>
          <a:endParaRPr lang="ru-RU"/>
        </a:p>
      </dgm:t>
    </dgm:pt>
    <dgm:pt modelId="{49201950-57AC-444C-A9F4-835EAE44D059}" type="pres">
      <dgm:prSet presAssocID="{FFBA6545-109D-4093-AD31-E00A8ED3F479}" presName="Name21" presStyleCnt="0"/>
      <dgm:spPr/>
    </dgm:pt>
    <dgm:pt modelId="{4A606365-5E35-4F78-B200-A596537260DF}" type="pres">
      <dgm:prSet presAssocID="{FFBA6545-109D-4093-AD31-E00A8ED3F479}" presName="level2Shape" presStyleLbl="node2" presStyleIdx="0" presStyleCnt="2" custLinFactNeighborX="-58038" custLinFactNeighborY="161"/>
      <dgm:spPr/>
      <dgm:t>
        <a:bodyPr/>
        <a:lstStyle/>
        <a:p>
          <a:endParaRPr lang="ru-RU"/>
        </a:p>
      </dgm:t>
    </dgm:pt>
    <dgm:pt modelId="{F9320A64-4818-4B4E-AC18-D3308E288564}" type="pres">
      <dgm:prSet presAssocID="{FFBA6545-109D-4093-AD31-E00A8ED3F479}" presName="hierChild3" presStyleCnt="0"/>
      <dgm:spPr/>
    </dgm:pt>
    <dgm:pt modelId="{9C48080D-739A-4CF2-808F-997EDE1FBB03}" type="pres">
      <dgm:prSet presAssocID="{F004F303-7275-4C10-A37C-1E99BFDF3A23}" presName="Name19" presStyleLbl="parChTrans1D3" presStyleIdx="0" presStyleCnt="2"/>
      <dgm:spPr/>
      <dgm:t>
        <a:bodyPr/>
        <a:lstStyle/>
        <a:p>
          <a:endParaRPr lang="ru-RU"/>
        </a:p>
      </dgm:t>
    </dgm:pt>
    <dgm:pt modelId="{BDF85B71-C155-4F2C-BFAC-D9496B405122}" type="pres">
      <dgm:prSet presAssocID="{AE058316-9C53-419D-8543-4FCA56A2E5F9}" presName="Name21" presStyleCnt="0"/>
      <dgm:spPr/>
    </dgm:pt>
    <dgm:pt modelId="{7793AE81-22B7-45EF-A6BB-544DEE017D3A}" type="pres">
      <dgm:prSet presAssocID="{AE058316-9C53-419D-8543-4FCA56A2E5F9}" presName="level2Shape" presStyleLbl="node3" presStyleIdx="0" presStyleCnt="2" custLinFactNeighborX="-43968" custLinFactNeighborY="-6148"/>
      <dgm:spPr/>
      <dgm:t>
        <a:bodyPr/>
        <a:lstStyle/>
        <a:p>
          <a:endParaRPr lang="ru-RU"/>
        </a:p>
      </dgm:t>
    </dgm:pt>
    <dgm:pt modelId="{6D5FD21D-0DB3-4B56-BAC9-468E802D52BE}" type="pres">
      <dgm:prSet presAssocID="{AE058316-9C53-419D-8543-4FCA56A2E5F9}" presName="hierChild3" presStyleCnt="0"/>
      <dgm:spPr/>
    </dgm:pt>
    <dgm:pt modelId="{5D0CCBC2-4B76-444E-9C6A-48E57755466A}" type="pres">
      <dgm:prSet presAssocID="{DF6193F2-74D3-4985-B457-8A4BEAE405BF}" presName="Name19" presStyleLbl="parChTrans1D3" presStyleIdx="1" presStyleCnt="2"/>
      <dgm:spPr/>
      <dgm:t>
        <a:bodyPr/>
        <a:lstStyle/>
        <a:p>
          <a:endParaRPr lang="ru-RU"/>
        </a:p>
      </dgm:t>
    </dgm:pt>
    <dgm:pt modelId="{6784A6B1-61B9-4C7A-BF3F-9BDB39CC315E}" type="pres">
      <dgm:prSet presAssocID="{AA6BCEB9-9478-4CDC-AE83-0A786AD0C3A8}" presName="Name21" presStyleCnt="0"/>
      <dgm:spPr/>
    </dgm:pt>
    <dgm:pt modelId="{9503909A-EDF1-4454-A152-54B0615D8570}" type="pres">
      <dgm:prSet presAssocID="{AA6BCEB9-9478-4CDC-AE83-0A786AD0C3A8}" presName="level2Shape" presStyleLbl="node3" presStyleIdx="1" presStyleCnt="2" custLinFactNeighborX="-46643" custLinFactNeighborY="-6148"/>
      <dgm:spPr/>
      <dgm:t>
        <a:bodyPr/>
        <a:lstStyle/>
        <a:p>
          <a:endParaRPr lang="ru-RU"/>
        </a:p>
      </dgm:t>
    </dgm:pt>
    <dgm:pt modelId="{D3685ECB-38BB-4A21-856F-E857C3FBA596}" type="pres">
      <dgm:prSet presAssocID="{AA6BCEB9-9478-4CDC-AE83-0A786AD0C3A8}" presName="hierChild3" presStyleCnt="0"/>
      <dgm:spPr/>
    </dgm:pt>
    <dgm:pt modelId="{3C363015-A597-4109-A51A-CA28CCFC350C}" type="pres">
      <dgm:prSet presAssocID="{1CFA2882-63DB-45B9-8C45-090482B1B95D}" presName="Name19" presStyleLbl="parChTrans1D2" presStyleIdx="1" presStyleCnt="2"/>
      <dgm:spPr/>
      <dgm:t>
        <a:bodyPr/>
        <a:lstStyle/>
        <a:p>
          <a:endParaRPr lang="ru-RU"/>
        </a:p>
      </dgm:t>
    </dgm:pt>
    <dgm:pt modelId="{081C167E-B2CB-4630-AC93-101133B6B938}" type="pres">
      <dgm:prSet presAssocID="{BA618BED-17F1-4E00-A089-F6AFA5BA954A}" presName="Name21" presStyleCnt="0"/>
      <dgm:spPr/>
    </dgm:pt>
    <dgm:pt modelId="{D3EA480C-24DD-40EB-83F9-48CA8C696648}" type="pres">
      <dgm:prSet presAssocID="{BA618BED-17F1-4E00-A089-F6AFA5BA954A}" presName="level2Shape" presStyleLbl="node2" presStyleIdx="1" presStyleCnt="2"/>
      <dgm:spPr/>
      <dgm:t>
        <a:bodyPr/>
        <a:lstStyle/>
        <a:p>
          <a:endParaRPr lang="ru-RU"/>
        </a:p>
      </dgm:t>
    </dgm:pt>
    <dgm:pt modelId="{62FA8800-61D6-4B28-96FD-4B9FE73A9C11}" type="pres">
      <dgm:prSet presAssocID="{BA618BED-17F1-4E00-A089-F6AFA5BA954A}" presName="hierChild3" presStyleCnt="0"/>
      <dgm:spPr/>
    </dgm:pt>
    <dgm:pt modelId="{26115180-1901-4AB9-889B-D41AF02CF306}" type="pres">
      <dgm:prSet presAssocID="{DD1A0218-224E-4540-96DD-DE1315C6B467}" presName="bgShapesFlow" presStyleCnt="0"/>
      <dgm:spPr/>
    </dgm:pt>
    <dgm:pt modelId="{43BB208A-112A-4F62-9D5F-14392206BE59}" type="pres">
      <dgm:prSet presAssocID="{B310F3B3-10BF-40DF-8C18-EB692D204145}" presName="rectComp" presStyleCnt="0"/>
      <dgm:spPr/>
    </dgm:pt>
    <dgm:pt modelId="{06313190-7F56-4711-A43E-7F8F97FBBAEC}" type="pres">
      <dgm:prSet presAssocID="{B310F3B3-10BF-40DF-8C18-EB692D204145}" presName="bgRect" presStyleLbl="bgShp" presStyleIdx="0" presStyleCnt="3"/>
      <dgm:spPr/>
      <dgm:t>
        <a:bodyPr/>
        <a:lstStyle/>
        <a:p>
          <a:endParaRPr lang="ru-RU"/>
        </a:p>
      </dgm:t>
    </dgm:pt>
    <dgm:pt modelId="{0542348C-F880-4960-B940-9908BCBDFCD3}" type="pres">
      <dgm:prSet presAssocID="{B310F3B3-10BF-40DF-8C18-EB692D204145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42C224-E6B6-4856-943C-C63E82BA2944}" type="pres">
      <dgm:prSet presAssocID="{B310F3B3-10BF-40DF-8C18-EB692D204145}" presName="spComp" presStyleCnt="0"/>
      <dgm:spPr/>
    </dgm:pt>
    <dgm:pt modelId="{052A23DB-40F7-44AB-B449-C65BCB488B48}" type="pres">
      <dgm:prSet presAssocID="{B310F3B3-10BF-40DF-8C18-EB692D204145}" presName="vSp" presStyleCnt="0"/>
      <dgm:spPr/>
    </dgm:pt>
    <dgm:pt modelId="{DA692008-ACD2-4626-9D71-EC6044970482}" type="pres">
      <dgm:prSet presAssocID="{3D106D1B-852E-4746-925E-66612C95A12B}" presName="rectComp" presStyleCnt="0"/>
      <dgm:spPr/>
    </dgm:pt>
    <dgm:pt modelId="{AE089D77-6E1D-46C7-8DE2-D323902A2B15}" type="pres">
      <dgm:prSet presAssocID="{3D106D1B-852E-4746-925E-66612C95A12B}" presName="bgRect" presStyleLbl="bgShp" presStyleIdx="1" presStyleCnt="3"/>
      <dgm:spPr/>
      <dgm:t>
        <a:bodyPr/>
        <a:lstStyle/>
        <a:p>
          <a:endParaRPr lang="ru-RU"/>
        </a:p>
      </dgm:t>
    </dgm:pt>
    <dgm:pt modelId="{B088921C-5ACC-47F3-9BD1-B9FB001DF505}" type="pres">
      <dgm:prSet presAssocID="{3D106D1B-852E-4746-925E-66612C95A12B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FE8BA2-9734-450D-8761-9363459981C7}" type="pres">
      <dgm:prSet presAssocID="{3D106D1B-852E-4746-925E-66612C95A12B}" presName="spComp" presStyleCnt="0"/>
      <dgm:spPr/>
    </dgm:pt>
    <dgm:pt modelId="{91D5E34D-7CD2-463F-9E46-C965D2E34157}" type="pres">
      <dgm:prSet presAssocID="{3D106D1B-852E-4746-925E-66612C95A12B}" presName="vSp" presStyleCnt="0"/>
      <dgm:spPr/>
    </dgm:pt>
    <dgm:pt modelId="{55A52754-A3DC-4B53-8F17-5A35D95EFA4D}" type="pres">
      <dgm:prSet presAssocID="{0F6D3B42-E5FC-4D40-8180-3B1332AB2D35}" presName="rectComp" presStyleCnt="0"/>
      <dgm:spPr/>
    </dgm:pt>
    <dgm:pt modelId="{FAA776E5-387E-47B4-AF33-309FE1E39B6B}" type="pres">
      <dgm:prSet presAssocID="{0F6D3B42-E5FC-4D40-8180-3B1332AB2D35}" presName="bgRect" presStyleLbl="bgShp" presStyleIdx="2" presStyleCnt="3"/>
      <dgm:spPr/>
      <dgm:t>
        <a:bodyPr/>
        <a:lstStyle/>
        <a:p>
          <a:endParaRPr lang="ru-RU"/>
        </a:p>
      </dgm:t>
    </dgm:pt>
    <dgm:pt modelId="{8D81E289-A539-42DE-BA5B-0400DC2FEEEA}" type="pres">
      <dgm:prSet presAssocID="{0F6D3B42-E5FC-4D40-8180-3B1332AB2D35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DC57753-BDA6-43DE-B3EF-C1BB790926BC}" type="presOf" srcId="{9D2EC7D1-D567-42F4-9BB1-13C68E38A8CB}" destId="{33650120-6F96-4A44-9DE8-E5C7441708BD}" srcOrd="0" destOrd="0" presId="urn:microsoft.com/office/officeart/2005/8/layout/hierarchy6"/>
    <dgm:cxn modelId="{E4F0718B-9953-455A-9EFB-95CF15747C9D}" type="presOf" srcId="{1CFA2882-63DB-45B9-8C45-090482B1B95D}" destId="{3C363015-A597-4109-A51A-CA28CCFC350C}" srcOrd="0" destOrd="0" presId="urn:microsoft.com/office/officeart/2005/8/layout/hierarchy6"/>
    <dgm:cxn modelId="{22F54D32-9A23-410A-A76D-D35163BAC4D7}" type="presOf" srcId="{3D106D1B-852E-4746-925E-66612C95A12B}" destId="{AE089D77-6E1D-46C7-8DE2-D323902A2B15}" srcOrd="0" destOrd="0" presId="urn:microsoft.com/office/officeart/2005/8/layout/hierarchy6"/>
    <dgm:cxn modelId="{0B9F89BF-A898-4959-B68B-D8E8542F99ED}" type="presOf" srcId="{0F6D3B42-E5FC-4D40-8180-3B1332AB2D35}" destId="{8D81E289-A539-42DE-BA5B-0400DC2FEEEA}" srcOrd="1" destOrd="0" presId="urn:microsoft.com/office/officeart/2005/8/layout/hierarchy6"/>
    <dgm:cxn modelId="{3AB6F10A-F2F5-42FB-8C93-7D0469C87B20}" type="presOf" srcId="{AE058316-9C53-419D-8543-4FCA56A2E5F9}" destId="{7793AE81-22B7-45EF-A6BB-544DEE017D3A}" srcOrd="0" destOrd="0" presId="urn:microsoft.com/office/officeart/2005/8/layout/hierarchy6"/>
    <dgm:cxn modelId="{404DBE2F-6978-4C4C-A97C-6F9736857326}" srcId="{8ACA1A32-DF6C-42C4-B422-44EF2EAFEF7F}" destId="{FFBA6545-109D-4093-AD31-E00A8ED3F479}" srcOrd="0" destOrd="0" parTransId="{9D2EC7D1-D567-42F4-9BB1-13C68E38A8CB}" sibTransId="{5FF02D92-20E3-4B1F-B57E-380873D8D280}"/>
    <dgm:cxn modelId="{94FC5208-8035-46F0-9E94-1FA84DB1F20A}" type="presOf" srcId="{DF6193F2-74D3-4985-B457-8A4BEAE405BF}" destId="{5D0CCBC2-4B76-444E-9C6A-48E57755466A}" srcOrd="0" destOrd="0" presId="urn:microsoft.com/office/officeart/2005/8/layout/hierarchy6"/>
    <dgm:cxn modelId="{CAE76FA3-6B77-40E6-860A-AD5C75CCE2E1}" srcId="{DD1A0218-224E-4540-96DD-DE1315C6B467}" destId="{3D106D1B-852E-4746-925E-66612C95A12B}" srcOrd="2" destOrd="0" parTransId="{3D999772-A1B6-4F0A-9FD6-499A11057475}" sibTransId="{87CA42A0-92A3-409F-ACB5-299392C0B5E9}"/>
    <dgm:cxn modelId="{42EB7C36-ED1B-4FDB-9939-76DA94717CDB}" srcId="{DD1A0218-224E-4540-96DD-DE1315C6B467}" destId="{8ACA1A32-DF6C-42C4-B422-44EF2EAFEF7F}" srcOrd="0" destOrd="0" parTransId="{4DE8C374-E395-4FC1-A1BB-00C31D545219}" sibTransId="{B8FF8094-FD96-4DE7-A6FA-1F8C1FF98E85}"/>
    <dgm:cxn modelId="{C7D1E694-0837-4162-93A3-0AB71254C065}" type="presOf" srcId="{3D106D1B-852E-4746-925E-66612C95A12B}" destId="{B088921C-5ACC-47F3-9BD1-B9FB001DF505}" srcOrd="1" destOrd="0" presId="urn:microsoft.com/office/officeart/2005/8/layout/hierarchy6"/>
    <dgm:cxn modelId="{41195773-AA1E-46CA-B76E-8F7CC0B3A2BE}" type="presOf" srcId="{BA618BED-17F1-4E00-A089-F6AFA5BA954A}" destId="{D3EA480C-24DD-40EB-83F9-48CA8C696648}" srcOrd="0" destOrd="0" presId="urn:microsoft.com/office/officeart/2005/8/layout/hierarchy6"/>
    <dgm:cxn modelId="{E43C87A4-F8BE-48B5-9560-80DCA7BC120D}" srcId="{FFBA6545-109D-4093-AD31-E00A8ED3F479}" destId="{AE058316-9C53-419D-8543-4FCA56A2E5F9}" srcOrd="0" destOrd="0" parTransId="{F004F303-7275-4C10-A37C-1E99BFDF3A23}" sibTransId="{F02198D3-5E59-40E0-9A7B-56056EAB0074}"/>
    <dgm:cxn modelId="{8CBED495-8C9E-48F8-A77E-6D8899633012}" type="presOf" srcId="{DD1A0218-224E-4540-96DD-DE1315C6B467}" destId="{8EF0C345-1B92-4812-A9D2-6342192FC7D8}" srcOrd="0" destOrd="0" presId="urn:microsoft.com/office/officeart/2005/8/layout/hierarchy6"/>
    <dgm:cxn modelId="{0C71A4A3-F72A-43BE-A21C-B1BFEC60C9FA}" type="presOf" srcId="{B310F3B3-10BF-40DF-8C18-EB692D204145}" destId="{06313190-7F56-4711-A43E-7F8F97FBBAEC}" srcOrd="0" destOrd="0" presId="urn:microsoft.com/office/officeart/2005/8/layout/hierarchy6"/>
    <dgm:cxn modelId="{5D205228-7FEA-449F-B3E2-27A133D80320}" srcId="{DD1A0218-224E-4540-96DD-DE1315C6B467}" destId="{0F6D3B42-E5FC-4D40-8180-3B1332AB2D35}" srcOrd="3" destOrd="0" parTransId="{F0EA9517-4FA3-425B-A1A8-8DF948C02BBA}" sibTransId="{38627AA1-E0EC-47E6-B1F7-598D3765F64A}"/>
    <dgm:cxn modelId="{95C8BBE9-0B5F-4FAA-953D-134B9BFC4261}" type="presOf" srcId="{FFBA6545-109D-4093-AD31-E00A8ED3F479}" destId="{4A606365-5E35-4F78-B200-A596537260DF}" srcOrd="0" destOrd="0" presId="urn:microsoft.com/office/officeart/2005/8/layout/hierarchy6"/>
    <dgm:cxn modelId="{F52B61B1-358B-498C-8734-D997418CAF9A}" type="presOf" srcId="{AA6BCEB9-9478-4CDC-AE83-0A786AD0C3A8}" destId="{9503909A-EDF1-4454-A152-54B0615D8570}" srcOrd="0" destOrd="0" presId="urn:microsoft.com/office/officeart/2005/8/layout/hierarchy6"/>
    <dgm:cxn modelId="{D66FCCF2-31C6-4EC1-A031-675BF169A318}" type="presOf" srcId="{0F6D3B42-E5FC-4D40-8180-3B1332AB2D35}" destId="{FAA776E5-387E-47B4-AF33-309FE1E39B6B}" srcOrd="0" destOrd="0" presId="urn:microsoft.com/office/officeart/2005/8/layout/hierarchy6"/>
    <dgm:cxn modelId="{770AE4F3-2E47-4AFD-8D4C-B508F2A28FE9}" srcId="{8ACA1A32-DF6C-42C4-B422-44EF2EAFEF7F}" destId="{BA618BED-17F1-4E00-A089-F6AFA5BA954A}" srcOrd="1" destOrd="0" parTransId="{1CFA2882-63DB-45B9-8C45-090482B1B95D}" sibTransId="{74A646D5-90FA-4D5B-969D-6C4CA245BA54}"/>
    <dgm:cxn modelId="{E10368A1-B669-46F4-95CC-1514B7388602}" type="presOf" srcId="{B310F3B3-10BF-40DF-8C18-EB692D204145}" destId="{0542348C-F880-4960-B940-9908BCBDFCD3}" srcOrd="1" destOrd="0" presId="urn:microsoft.com/office/officeart/2005/8/layout/hierarchy6"/>
    <dgm:cxn modelId="{BF55F0E5-9274-45F1-AD4A-CD0DC7E07F07}" type="presOf" srcId="{8ACA1A32-DF6C-42C4-B422-44EF2EAFEF7F}" destId="{BF0C609A-BF30-43DA-8B8E-62FC662114BE}" srcOrd="0" destOrd="0" presId="urn:microsoft.com/office/officeart/2005/8/layout/hierarchy6"/>
    <dgm:cxn modelId="{67A65132-CC35-4F38-A481-ED56B626BBAF}" srcId="{DD1A0218-224E-4540-96DD-DE1315C6B467}" destId="{B310F3B3-10BF-40DF-8C18-EB692D204145}" srcOrd="1" destOrd="0" parTransId="{5988BEEC-AEF6-4362-966C-5F4AFF5CBC6B}" sibTransId="{F617DADA-2AA3-4710-88AA-2AB2E11B9195}"/>
    <dgm:cxn modelId="{E6082311-BA1C-4B3D-9D53-D8B8C44CF586}" type="presOf" srcId="{F004F303-7275-4C10-A37C-1E99BFDF3A23}" destId="{9C48080D-739A-4CF2-808F-997EDE1FBB03}" srcOrd="0" destOrd="0" presId="urn:microsoft.com/office/officeart/2005/8/layout/hierarchy6"/>
    <dgm:cxn modelId="{E10DFEBB-29D5-44D3-B52C-6546D16D201F}" srcId="{FFBA6545-109D-4093-AD31-E00A8ED3F479}" destId="{AA6BCEB9-9478-4CDC-AE83-0A786AD0C3A8}" srcOrd="1" destOrd="0" parTransId="{DF6193F2-74D3-4985-B457-8A4BEAE405BF}" sibTransId="{F81043F1-10F8-4047-ADAC-63D793BB787F}"/>
    <dgm:cxn modelId="{DA180757-045D-4D11-AFFC-1ECA302B6604}" type="presParOf" srcId="{8EF0C345-1B92-4812-A9D2-6342192FC7D8}" destId="{2C3730EF-6837-4AE4-A68D-1D19ED95BCCA}" srcOrd="0" destOrd="0" presId="urn:microsoft.com/office/officeart/2005/8/layout/hierarchy6"/>
    <dgm:cxn modelId="{35DE87E6-E505-47C6-9A94-03F1FD6E04BA}" type="presParOf" srcId="{2C3730EF-6837-4AE4-A68D-1D19ED95BCCA}" destId="{4DFCC20A-0962-4D58-8F53-18B56BB04CAA}" srcOrd="0" destOrd="0" presId="urn:microsoft.com/office/officeart/2005/8/layout/hierarchy6"/>
    <dgm:cxn modelId="{73CE1DEE-74A5-4C44-8099-845D25F07F47}" type="presParOf" srcId="{2C3730EF-6837-4AE4-A68D-1D19ED95BCCA}" destId="{1AA1377B-876D-4075-9ABD-4EEE7EC79DE7}" srcOrd="1" destOrd="0" presId="urn:microsoft.com/office/officeart/2005/8/layout/hierarchy6"/>
    <dgm:cxn modelId="{C591160B-A489-46F0-8EA8-29F973167860}" type="presParOf" srcId="{1AA1377B-876D-4075-9ABD-4EEE7EC79DE7}" destId="{4BAFD2B7-30BD-4DFB-AE30-7399EEF93D96}" srcOrd="0" destOrd="0" presId="urn:microsoft.com/office/officeart/2005/8/layout/hierarchy6"/>
    <dgm:cxn modelId="{6C911754-0A6A-4632-8A52-93640B9A1FED}" type="presParOf" srcId="{4BAFD2B7-30BD-4DFB-AE30-7399EEF93D96}" destId="{BF0C609A-BF30-43DA-8B8E-62FC662114BE}" srcOrd="0" destOrd="0" presId="urn:microsoft.com/office/officeart/2005/8/layout/hierarchy6"/>
    <dgm:cxn modelId="{F48EA40A-BA12-4D6E-A224-1198FCD6AFA4}" type="presParOf" srcId="{4BAFD2B7-30BD-4DFB-AE30-7399EEF93D96}" destId="{F6523F7A-E4A7-4B32-AC31-88B72B0BA2E5}" srcOrd="1" destOrd="0" presId="urn:microsoft.com/office/officeart/2005/8/layout/hierarchy6"/>
    <dgm:cxn modelId="{928534D0-1A9D-45BC-9440-3DE2ADC7F985}" type="presParOf" srcId="{F6523F7A-E4A7-4B32-AC31-88B72B0BA2E5}" destId="{33650120-6F96-4A44-9DE8-E5C7441708BD}" srcOrd="0" destOrd="0" presId="urn:microsoft.com/office/officeart/2005/8/layout/hierarchy6"/>
    <dgm:cxn modelId="{C2D025C5-61F7-4149-AF93-7EE4D1AC89B6}" type="presParOf" srcId="{F6523F7A-E4A7-4B32-AC31-88B72B0BA2E5}" destId="{49201950-57AC-444C-A9F4-835EAE44D059}" srcOrd="1" destOrd="0" presId="urn:microsoft.com/office/officeart/2005/8/layout/hierarchy6"/>
    <dgm:cxn modelId="{2E50DCDE-5D8C-4BFC-A582-6378C5489DE2}" type="presParOf" srcId="{49201950-57AC-444C-A9F4-835EAE44D059}" destId="{4A606365-5E35-4F78-B200-A596537260DF}" srcOrd="0" destOrd="0" presId="urn:microsoft.com/office/officeart/2005/8/layout/hierarchy6"/>
    <dgm:cxn modelId="{C06DE2FA-3B94-4BE6-823A-5002A9C8E770}" type="presParOf" srcId="{49201950-57AC-444C-A9F4-835EAE44D059}" destId="{F9320A64-4818-4B4E-AC18-D3308E288564}" srcOrd="1" destOrd="0" presId="urn:microsoft.com/office/officeart/2005/8/layout/hierarchy6"/>
    <dgm:cxn modelId="{6429F487-BA1B-4343-B042-4A6F07C679DC}" type="presParOf" srcId="{F9320A64-4818-4B4E-AC18-D3308E288564}" destId="{9C48080D-739A-4CF2-808F-997EDE1FBB03}" srcOrd="0" destOrd="0" presId="urn:microsoft.com/office/officeart/2005/8/layout/hierarchy6"/>
    <dgm:cxn modelId="{AA10B581-E789-40E0-BF35-2502AF627388}" type="presParOf" srcId="{F9320A64-4818-4B4E-AC18-D3308E288564}" destId="{BDF85B71-C155-4F2C-BFAC-D9496B405122}" srcOrd="1" destOrd="0" presId="urn:microsoft.com/office/officeart/2005/8/layout/hierarchy6"/>
    <dgm:cxn modelId="{01863B12-8596-4878-B204-55F67742B3AD}" type="presParOf" srcId="{BDF85B71-C155-4F2C-BFAC-D9496B405122}" destId="{7793AE81-22B7-45EF-A6BB-544DEE017D3A}" srcOrd="0" destOrd="0" presId="urn:microsoft.com/office/officeart/2005/8/layout/hierarchy6"/>
    <dgm:cxn modelId="{EDBEAAA4-042A-499B-B611-6600C6BC5E79}" type="presParOf" srcId="{BDF85B71-C155-4F2C-BFAC-D9496B405122}" destId="{6D5FD21D-0DB3-4B56-BAC9-468E802D52BE}" srcOrd="1" destOrd="0" presId="urn:microsoft.com/office/officeart/2005/8/layout/hierarchy6"/>
    <dgm:cxn modelId="{0DC762D0-E076-4BA3-965C-46394D9269C2}" type="presParOf" srcId="{F9320A64-4818-4B4E-AC18-D3308E288564}" destId="{5D0CCBC2-4B76-444E-9C6A-48E57755466A}" srcOrd="2" destOrd="0" presId="urn:microsoft.com/office/officeart/2005/8/layout/hierarchy6"/>
    <dgm:cxn modelId="{8BA06D60-66BB-480F-A4FF-60E715A999E3}" type="presParOf" srcId="{F9320A64-4818-4B4E-AC18-D3308E288564}" destId="{6784A6B1-61B9-4C7A-BF3F-9BDB39CC315E}" srcOrd="3" destOrd="0" presId="urn:microsoft.com/office/officeart/2005/8/layout/hierarchy6"/>
    <dgm:cxn modelId="{A34E7881-FA92-456B-A617-AF72B29CA40E}" type="presParOf" srcId="{6784A6B1-61B9-4C7A-BF3F-9BDB39CC315E}" destId="{9503909A-EDF1-4454-A152-54B0615D8570}" srcOrd="0" destOrd="0" presId="urn:microsoft.com/office/officeart/2005/8/layout/hierarchy6"/>
    <dgm:cxn modelId="{F619A7E8-330A-4B30-8E88-019394273752}" type="presParOf" srcId="{6784A6B1-61B9-4C7A-BF3F-9BDB39CC315E}" destId="{D3685ECB-38BB-4A21-856F-E857C3FBA596}" srcOrd="1" destOrd="0" presId="urn:microsoft.com/office/officeart/2005/8/layout/hierarchy6"/>
    <dgm:cxn modelId="{2CC58030-454E-439D-8759-1F89B6C30386}" type="presParOf" srcId="{F6523F7A-E4A7-4B32-AC31-88B72B0BA2E5}" destId="{3C363015-A597-4109-A51A-CA28CCFC350C}" srcOrd="2" destOrd="0" presId="urn:microsoft.com/office/officeart/2005/8/layout/hierarchy6"/>
    <dgm:cxn modelId="{41F429BF-24E9-4859-BC8A-FA789E054F0A}" type="presParOf" srcId="{F6523F7A-E4A7-4B32-AC31-88B72B0BA2E5}" destId="{081C167E-B2CB-4630-AC93-101133B6B938}" srcOrd="3" destOrd="0" presId="urn:microsoft.com/office/officeart/2005/8/layout/hierarchy6"/>
    <dgm:cxn modelId="{DDA0164C-AE1E-406C-950D-D5E1DCC1AC44}" type="presParOf" srcId="{081C167E-B2CB-4630-AC93-101133B6B938}" destId="{D3EA480C-24DD-40EB-83F9-48CA8C696648}" srcOrd="0" destOrd="0" presId="urn:microsoft.com/office/officeart/2005/8/layout/hierarchy6"/>
    <dgm:cxn modelId="{8F409F2F-7F2D-4CE3-AEB7-757700A4D56C}" type="presParOf" srcId="{081C167E-B2CB-4630-AC93-101133B6B938}" destId="{62FA8800-61D6-4B28-96FD-4B9FE73A9C11}" srcOrd="1" destOrd="0" presId="urn:microsoft.com/office/officeart/2005/8/layout/hierarchy6"/>
    <dgm:cxn modelId="{4924AA6B-C0FE-4475-9BB1-770D931170CA}" type="presParOf" srcId="{8EF0C345-1B92-4812-A9D2-6342192FC7D8}" destId="{26115180-1901-4AB9-889B-D41AF02CF306}" srcOrd="1" destOrd="0" presId="urn:microsoft.com/office/officeart/2005/8/layout/hierarchy6"/>
    <dgm:cxn modelId="{D4F86E5C-DD69-47A5-B874-EA5621F94CCF}" type="presParOf" srcId="{26115180-1901-4AB9-889B-D41AF02CF306}" destId="{43BB208A-112A-4F62-9D5F-14392206BE59}" srcOrd="0" destOrd="0" presId="urn:microsoft.com/office/officeart/2005/8/layout/hierarchy6"/>
    <dgm:cxn modelId="{DAD819FC-E273-45CC-9956-2D9E86932D72}" type="presParOf" srcId="{43BB208A-112A-4F62-9D5F-14392206BE59}" destId="{06313190-7F56-4711-A43E-7F8F97FBBAEC}" srcOrd="0" destOrd="0" presId="urn:microsoft.com/office/officeart/2005/8/layout/hierarchy6"/>
    <dgm:cxn modelId="{09347940-AFAE-450F-B673-429AE422422C}" type="presParOf" srcId="{43BB208A-112A-4F62-9D5F-14392206BE59}" destId="{0542348C-F880-4960-B940-9908BCBDFCD3}" srcOrd="1" destOrd="0" presId="urn:microsoft.com/office/officeart/2005/8/layout/hierarchy6"/>
    <dgm:cxn modelId="{C1C13793-7E05-4703-BB9F-D95E09B67332}" type="presParOf" srcId="{26115180-1901-4AB9-889B-D41AF02CF306}" destId="{F142C224-E6B6-4856-943C-C63E82BA2944}" srcOrd="1" destOrd="0" presId="urn:microsoft.com/office/officeart/2005/8/layout/hierarchy6"/>
    <dgm:cxn modelId="{8DF248E0-7D6C-4642-BAA8-6F6C6D10CD7B}" type="presParOf" srcId="{F142C224-E6B6-4856-943C-C63E82BA2944}" destId="{052A23DB-40F7-44AB-B449-C65BCB488B48}" srcOrd="0" destOrd="0" presId="urn:microsoft.com/office/officeart/2005/8/layout/hierarchy6"/>
    <dgm:cxn modelId="{6186D2A9-2A02-427F-87E4-DF7BD1A67A28}" type="presParOf" srcId="{26115180-1901-4AB9-889B-D41AF02CF306}" destId="{DA692008-ACD2-4626-9D71-EC6044970482}" srcOrd="2" destOrd="0" presId="urn:microsoft.com/office/officeart/2005/8/layout/hierarchy6"/>
    <dgm:cxn modelId="{B364FDC1-6218-48BF-AE2B-C7715187D7BD}" type="presParOf" srcId="{DA692008-ACD2-4626-9D71-EC6044970482}" destId="{AE089D77-6E1D-46C7-8DE2-D323902A2B15}" srcOrd="0" destOrd="0" presId="urn:microsoft.com/office/officeart/2005/8/layout/hierarchy6"/>
    <dgm:cxn modelId="{EBCB44F5-C1A8-4856-AB2E-30C840F58AAF}" type="presParOf" srcId="{DA692008-ACD2-4626-9D71-EC6044970482}" destId="{B088921C-5ACC-47F3-9BD1-B9FB001DF505}" srcOrd="1" destOrd="0" presId="urn:microsoft.com/office/officeart/2005/8/layout/hierarchy6"/>
    <dgm:cxn modelId="{E75FDB7C-A080-4447-9ED3-CF8FEB4D7B51}" type="presParOf" srcId="{26115180-1901-4AB9-889B-D41AF02CF306}" destId="{D2FE8BA2-9734-450D-8761-9363459981C7}" srcOrd="3" destOrd="0" presId="urn:microsoft.com/office/officeart/2005/8/layout/hierarchy6"/>
    <dgm:cxn modelId="{E9858C94-D693-4BB5-A4F2-63C3B8AC6ED1}" type="presParOf" srcId="{D2FE8BA2-9734-450D-8761-9363459981C7}" destId="{91D5E34D-7CD2-463F-9E46-C965D2E34157}" srcOrd="0" destOrd="0" presId="urn:microsoft.com/office/officeart/2005/8/layout/hierarchy6"/>
    <dgm:cxn modelId="{259D0D4A-C769-4053-815E-A355D1D94D45}" type="presParOf" srcId="{26115180-1901-4AB9-889B-D41AF02CF306}" destId="{55A52754-A3DC-4B53-8F17-5A35D95EFA4D}" srcOrd="4" destOrd="0" presId="urn:microsoft.com/office/officeart/2005/8/layout/hierarchy6"/>
    <dgm:cxn modelId="{81E2BF6A-DB38-4C36-9360-8EAAB798B32A}" type="presParOf" srcId="{55A52754-A3DC-4B53-8F17-5A35D95EFA4D}" destId="{FAA776E5-387E-47B4-AF33-309FE1E39B6B}" srcOrd="0" destOrd="0" presId="urn:microsoft.com/office/officeart/2005/8/layout/hierarchy6"/>
    <dgm:cxn modelId="{BAB42D6B-589D-4F2C-B105-C52F57E1648B}" type="presParOf" srcId="{55A52754-A3DC-4B53-8F17-5A35D95EFA4D}" destId="{8D81E289-A539-42DE-BA5B-0400DC2FEEEA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7CFF8BC-6ECD-4F03-84FA-128DF81CF5EA}" type="datetimeFigureOut">
              <a:rPr lang="ru-RU"/>
              <a:pPr>
                <a:defRPr/>
              </a:pPr>
              <a:t>18.02.2013</a:t>
            </a:fld>
            <a:endParaRPr lang="ru-RU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DF99CF3-5E58-4043-9CF0-601EA1D96E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64754-D71A-49CB-A0CC-593C153E4CC4}" type="datetimeFigureOut">
              <a:rPr lang="ru-RU"/>
              <a:pPr>
                <a:defRPr/>
              </a:pPr>
              <a:t>18.02.2013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09E88-5638-4A23-B2E0-2934C1E914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1B9C64-A98D-4592-BE94-F74C1DDBC120}" type="datetimeFigureOut">
              <a:rPr lang="ru-RU"/>
              <a:pPr>
                <a:defRPr/>
              </a:pPr>
              <a:t>18.02.2013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690EC9C-EA13-4145-905D-5D0D61346B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316F8-2DED-4744-85DF-82B71997CC6E}" type="datetimeFigureOut">
              <a:rPr lang="ru-RU"/>
              <a:pPr>
                <a:defRPr/>
              </a:pPr>
              <a:t>18.02.2013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3131B-758A-4024-A81E-E51E8952CB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D3AC859E-552E-469D-9427-05C4A85B5700}" type="datetimeFigureOut">
              <a:rPr lang="ru-RU"/>
              <a:pPr>
                <a:defRPr/>
              </a:pPr>
              <a:t>18.02.2013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BBECFDD-EE23-4488-B5DF-C29790300A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854E4-C8DA-41E0-A4C5-06D8A063B52C}" type="datetimeFigureOut">
              <a:rPr lang="ru-RU"/>
              <a:pPr>
                <a:defRPr/>
              </a:pPr>
              <a:t>18.02.2013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686C7-C8C9-497F-A8CF-0A4D364417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C31B1-EC1E-4CBB-96F7-148C9C79AD2D}" type="datetimeFigureOut">
              <a:rPr lang="ru-RU"/>
              <a:pPr>
                <a:defRPr/>
              </a:pPr>
              <a:t>18.02.2013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A94B4-A5D7-4D19-B1BF-C2EE039B5A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ED3D1-92D2-4D09-9608-EC0484DB97B8}" type="datetimeFigureOut">
              <a:rPr lang="ru-RU"/>
              <a:pPr>
                <a:defRPr/>
              </a:pPr>
              <a:t>18.02.2013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19273-B4E3-4752-9532-01DEC0438B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294FE-1573-4D1E-B431-18C7AAEEB2E8}" type="datetimeFigureOut">
              <a:rPr lang="ru-RU"/>
              <a:pPr>
                <a:defRPr/>
              </a:pPr>
              <a:t>18.02.2013</a:t>
            </a:fld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50A3B-EC86-4598-860D-CC788A44AF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E754C-73A4-4E60-9BD7-2F348FCD0AF6}" type="datetimeFigureOut">
              <a:rPr lang="ru-RU"/>
              <a:pPr>
                <a:defRPr/>
              </a:pPr>
              <a:t>18.02.2013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6CD7C-0EDE-46F2-A2A2-35B8500692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045156F-23C7-438E-A7FA-F8E698603C3C}" type="datetimeFigureOut">
              <a:rPr lang="ru-RU"/>
              <a:pPr>
                <a:defRPr/>
              </a:pPr>
              <a:t>18.02.2013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61D9ED1-714C-4616-955C-7FB1F72FC3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DC49CEB-E1B2-4E19-A8FF-9E6C424640B0}" type="datetimeFigureOut">
              <a:rPr lang="ru-RU"/>
              <a:pPr>
                <a:defRPr/>
              </a:pPr>
              <a:t>18.02.2013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5AF5DED-B072-4DD8-B22B-0AECAA4336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7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fontAlgn="base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fontAlgn="base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Социальная структура общества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388" y="3540125"/>
            <a:ext cx="5114925" cy="1101725"/>
          </a:xfrm>
        </p:spPr>
        <p:txBody>
          <a:bodyPr/>
          <a:lstStyle/>
          <a:p>
            <a:r>
              <a:rPr lang="ru-RU" smtClean="0"/>
              <a:t>Урок обществознания в 10 классе</a:t>
            </a:r>
          </a:p>
          <a:p>
            <a:r>
              <a:rPr lang="ru-RU" smtClean="0"/>
              <a:t>Учитель: Крылова Ольга Валентиновна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Социальные «лифты»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mtClean="0"/>
              <a:t>Армия</a:t>
            </a:r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/>
            <a:r>
              <a:rPr lang="ru-RU" smtClean="0"/>
              <a:t>Школа</a:t>
            </a:r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/>
            <a:r>
              <a:rPr lang="ru-RU" smtClean="0"/>
              <a:t>Церковь</a:t>
            </a:r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/>
            <a:r>
              <a:rPr lang="ru-RU" smtClean="0"/>
              <a:t>Брак</a:t>
            </a:r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/>
            <a:r>
              <a:rPr lang="ru-RU" smtClean="0"/>
              <a:t>Приобретение собственности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Домашнее задание:</a:t>
            </a:r>
            <a:endParaRPr lang="ru-RU" dirty="0"/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ctr">
              <a:buFont typeface="Wingdings 2" pitchFamily="18" charset="2"/>
              <a:buNone/>
            </a:pPr>
            <a:endParaRPr lang="ru-RU" smtClean="0"/>
          </a:p>
          <a:p>
            <a:pPr marL="514350" indent="-514350">
              <a:buFont typeface="Wingdings 2" pitchFamily="18" charset="2"/>
              <a:buNone/>
            </a:pPr>
            <a:r>
              <a:rPr lang="ru-RU" smtClean="0"/>
              <a:t> </a:t>
            </a:r>
            <a:r>
              <a:rPr lang="ru-RU" b="1" smtClean="0"/>
              <a:t>Эссе </a:t>
            </a:r>
            <a:r>
              <a:rPr lang="ru-RU" smtClean="0"/>
              <a:t>по высказыванию О.де Бальзака </a:t>
            </a:r>
            <a:r>
              <a:rPr lang="ru-RU" i="1" smtClean="0"/>
              <a:t>«Возможно, равенство –это право, но никакая сила на земле не сделает его фактом» </a:t>
            </a:r>
          </a:p>
          <a:p>
            <a:pPr marL="514350" indent="-514350" algn="ctr">
              <a:buFont typeface="Wingdings 2" pitchFamily="18" charset="2"/>
              <a:buNone/>
            </a:pPr>
            <a:r>
              <a:rPr lang="ru-RU" smtClean="0"/>
              <a:t>Или</a:t>
            </a:r>
          </a:p>
          <a:p>
            <a:pPr marL="514350" indent="-514350">
              <a:buFont typeface="Wingdings 2" pitchFamily="18" charset="2"/>
              <a:buNone/>
            </a:pPr>
            <a:r>
              <a:rPr lang="ru-RU" b="1" smtClean="0"/>
              <a:t>Характеристика</a:t>
            </a:r>
            <a:r>
              <a:rPr lang="ru-RU" smtClean="0"/>
              <a:t> исторической личности (О.Кромвель, Наполеон </a:t>
            </a:r>
            <a:r>
              <a:rPr lang="en-US" smtClean="0"/>
              <a:t>I</a:t>
            </a:r>
            <a:r>
              <a:rPr lang="ru-RU" smtClean="0"/>
              <a:t> и др.) с точки зрения социальной мобильности;</a:t>
            </a:r>
          </a:p>
          <a:p>
            <a:pPr marL="514350" indent="-514350">
              <a:buFont typeface="Wingdings 2" pitchFamily="18" charset="2"/>
              <a:buNone/>
            </a:pPr>
            <a:r>
              <a:rPr lang="ru-RU" b="1" smtClean="0"/>
              <a:t>Параграф 14.</a:t>
            </a:r>
          </a:p>
          <a:p>
            <a:pPr marL="514350" indent="-514350" algn="ctr">
              <a:buFont typeface="Wingdings 2" pitchFamily="18" charset="2"/>
              <a:buNone/>
            </a:pPr>
            <a:endParaRPr lang="ru-RU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Рефлексия:</a:t>
            </a:r>
            <a:endParaRPr lang="ru-RU" dirty="0"/>
          </a:p>
        </p:txBody>
      </p:sp>
      <p:sp>
        <p:nvSpPr>
          <p:cNvPr id="2457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Сегодня я узнал…</a:t>
            </a:r>
          </a:p>
          <a:p>
            <a:r>
              <a:rPr lang="ru-RU" smtClean="0"/>
              <a:t>Было интересно…</a:t>
            </a:r>
          </a:p>
          <a:p>
            <a:r>
              <a:rPr lang="ru-RU" smtClean="0"/>
              <a:t>Было трудно…</a:t>
            </a:r>
          </a:p>
          <a:p>
            <a:r>
              <a:rPr lang="ru-RU" smtClean="0"/>
              <a:t>Я выполнял задание…</a:t>
            </a:r>
          </a:p>
          <a:p>
            <a:r>
              <a:rPr lang="ru-RU" smtClean="0"/>
              <a:t>Я понял, что…</a:t>
            </a:r>
          </a:p>
          <a:p>
            <a:r>
              <a:rPr lang="ru-RU" smtClean="0"/>
              <a:t>Теперь я могу…</a:t>
            </a:r>
          </a:p>
          <a:p>
            <a:r>
              <a:rPr lang="ru-RU" smtClean="0"/>
              <a:t>Я почувствовал, что…</a:t>
            </a:r>
          </a:p>
          <a:p>
            <a:r>
              <a:rPr lang="ru-RU" smtClean="0"/>
              <a:t>Я приобрёл…</a:t>
            </a:r>
          </a:p>
          <a:p>
            <a:r>
              <a:rPr lang="ru-RU" smtClean="0"/>
              <a:t>Я попробую…</a:t>
            </a:r>
          </a:p>
          <a:p>
            <a:r>
              <a:rPr lang="ru-RU" smtClean="0"/>
              <a:t>Меня удивило…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План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 Многообразие социальных групп</a:t>
            </a:r>
          </a:p>
          <a:p>
            <a:r>
              <a:rPr lang="ru-RU" smtClean="0"/>
              <a:t>Социальное неравенство</a:t>
            </a:r>
          </a:p>
          <a:p>
            <a:r>
              <a:rPr lang="ru-RU" smtClean="0"/>
              <a:t>Социальная стратификация</a:t>
            </a:r>
          </a:p>
          <a:p>
            <a:r>
              <a:rPr lang="ru-RU" smtClean="0"/>
              <a:t>Социальная мобильность</a:t>
            </a:r>
          </a:p>
          <a:p>
            <a:pPr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Многообразие социальных групп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mtClean="0"/>
              <a:t>Этносоциальные </a:t>
            </a:r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/>
            <a:r>
              <a:rPr lang="ru-RU" smtClean="0"/>
              <a:t>Социально-классовые </a:t>
            </a:r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/>
            <a:r>
              <a:rPr lang="ru-RU" smtClean="0"/>
              <a:t>Социально-демографические </a:t>
            </a:r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/>
            <a:r>
              <a:rPr lang="ru-RU" smtClean="0"/>
              <a:t>Социально-территориальные</a:t>
            </a:r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Социально значимые признаки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Национальность</a:t>
            </a:r>
          </a:p>
          <a:p>
            <a:r>
              <a:rPr lang="ru-RU" smtClean="0"/>
              <a:t>Доход</a:t>
            </a:r>
          </a:p>
          <a:p>
            <a:r>
              <a:rPr lang="ru-RU" smtClean="0"/>
              <a:t>Собственность</a:t>
            </a:r>
          </a:p>
          <a:p>
            <a:r>
              <a:rPr lang="ru-RU" smtClean="0"/>
              <a:t>Власть</a:t>
            </a:r>
          </a:p>
          <a:p>
            <a:r>
              <a:rPr lang="ru-RU" smtClean="0"/>
              <a:t>Образование</a:t>
            </a:r>
          </a:p>
          <a:p>
            <a:r>
              <a:rPr lang="ru-RU" smtClean="0"/>
              <a:t>Профессия</a:t>
            </a:r>
          </a:p>
          <a:p>
            <a:r>
              <a:rPr lang="ru-RU" smtClean="0"/>
              <a:t>Место жительства</a:t>
            </a:r>
          </a:p>
          <a:p>
            <a:r>
              <a:rPr lang="ru-RU" smtClean="0"/>
              <a:t>Религия</a:t>
            </a:r>
          </a:p>
          <a:p>
            <a:r>
              <a:rPr lang="ru-RU" smtClean="0"/>
              <a:t>Образ и стиль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Классификация социальных групп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043608" y="1916832"/>
          <a:ext cx="6096000" cy="3703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476375" y="5157788"/>
            <a:ext cx="5327650" cy="13668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Приведите примеры больших и малых групп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1259632" y="2132856"/>
          <a:ext cx="6096000" cy="3472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4" name="TextBox 5"/>
          <p:cNvSpPr txBox="1">
            <a:spLocks noChangeArrowheads="1"/>
          </p:cNvSpPr>
          <p:nvPr/>
        </p:nvSpPr>
        <p:spPr bwMode="auto">
          <a:xfrm>
            <a:off x="1476375" y="476250"/>
            <a:ext cx="597535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Trebuchet MS" pitchFamily="34" charset="0"/>
              </a:rPr>
              <a:t>Маргинальные группы</a:t>
            </a:r>
          </a:p>
        </p:txBody>
      </p:sp>
      <p:sp>
        <p:nvSpPr>
          <p:cNvPr id="18435" name="TextBox 3"/>
          <p:cNvSpPr txBox="1">
            <a:spLocks noChangeArrowheads="1"/>
          </p:cNvSpPr>
          <p:nvPr/>
        </p:nvSpPr>
        <p:spPr bwMode="auto">
          <a:xfrm>
            <a:off x="971550" y="1196975"/>
            <a:ext cx="70564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Trebuchet MS" pitchFamily="34" charset="0"/>
              </a:rPr>
              <a:t>Маргинал </a:t>
            </a:r>
            <a:r>
              <a:rPr lang="ru-RU">
                <a:latin typeface="Trebuchet MS" pitchFamily="34" charset="0"/>
              </a:rPr>
              <a:t>– от латинского </a:t>
            </a:r>
            <a:r>
              <a:rPr lang="en-US">
                <a:latin typeface="Trebuchet MS" pitchFamily="34" charset="0"/>
              </a:rPr>
              <a:t> marginalis – </a:t>
            </a:r>
            <a:r>
              <a:rPr lang="ru-RU">
                <a:latin typeface="Trebuchet MS" pitchFamily="34" charset="0"/>
              </a:rPr>
              <a:t>человек, находящийся на обочине общественной жизни.</a:t>
            </a:r>
          </a:p>
        </p:txBody>
      </p:sp>
      <p:sp>
        <p:nvSpPr>
          <p:cNvPr id="18436" name="TextBox 6"/>
          <p:cNvSpPr txBox="1">
            <a:spLocks noChangeArrowheads="1"/>
          </p:cNvSpPr>
          <p:nvPr/>
        </p:nvSpPr>
        <p:spPr bwMode="auto">
          <a:xfrm>
            <a:off x="971550" y="5876925"/>
            <a:ext cx="64801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Trebuchet MS" pitchFamily="34" charset="0"/>
              </a:rPr>
              <a:t>Люмпены</a:t>
            </a:r>
            <a:r>
              <a:rPr lang="ru-RU">
                <a:latin typeface="Trebuchet MS" pitchFamily="34" charset="0"/>
              </a:rPr>
              <a:t> –от немецкого </a:t>
            </a:r>
            <a:r>
              <a:rPr lang="en-US">
                <a:latin typeface="Trebuchet MS" pitchFamily="34" charset="0"/>
              </a:rPr>
              <a:t>lumpen –</a:t>
            </a:r>
            <a:r>
              <a:rPr lang="ru-RU">
                <a:latin typeface="Trebuchet MS" pitchFamily="34" charset="0"/>
              </a:rPr>
              <a:t> «лохмотья». </a:t>
            </a:r>
          </a:p>
          <a:p>
            <a:r>
              <a:rPr lang="ru-RU">
                <a:latin typeface="Trebuchet MS" pitchFamily="34" charset="0"/>
              </a:rPr>
              <a:t>Люди, опустившиеся на дно социальной жизни.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Социальное неравенство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827584" y="1412776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39750" y="6165850"/>
            <a:ext cx="73453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latin typeface="Trebuchet MS" pitchFamily="34" charset="0"/>
              </a:rPr>
              <a:t>Социальная дифференциация- </a:t>
            </a:r>
            <a:r>
              <a:rPr lang="ru-RU">
                <a:latin typeface="Trebuchet MS" pitchFamily="34" charset="0"/>
              </a:rPr>
              <a:t>разделение общества на социальные группы, занимающие разное положение в обществе.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323850" y="2060575"/>
            <a:ext cx="3024188" cy="12969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В чем выражалось социальное неравенство ? 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6" grpId="0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Социальная стратификация</a:t>
            </a:r>
            <a:endParaRPr lang="ru-RU" dirty="0"/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b="1" i="1" smtClean="0"/>
              <a:t>Страта</a:t>
            </a:r>
            <a:r>
              <a:rPr lang="ru-RU" smtClean="0"/>
              <a:t> – от латинского слова «</a:t>
            </a:r>
            <a:r>
              <a:rPr lang="en-US" smtClean="0"/>
              <a:t>stratum</a:t>
            </a:r>
            <a:r>
              <a:rPr lang="ru-RU" smtClean="0"/>
              <a:t>»</a:t>
            </a:r>
            <a:r>
              <a:rPr lang="en-US" smtClean="0"/>
              <a:t>-</a:t>
            </a:r>
            <a:r>
              <a:rPr lang="ru-RU" smtClean="0"/>
              <a:t>слой (П.Сорокин)</a:t>
            </a:r>
          </a:p>
          <a:p>
            <a:pPr>
              <a:buFont typeface="Wingdings 2" pitchFamily="18" charset="2"/>
              <a:buNone/>
            </a:pPr>
            <a:endParaRPr lang="ru-RU" smtClean="0"/>
          </a:p>
        </p:txBody>
      </p:sp>
      <p:graphicFrame>
        <p:nvGraphicFramePr>
          <p:cNvPr id="4" name="Схема 3"/>
          <p:cNvGraphicFramePr/>
          <p:nvPr/>
        </p:nvGraphicFramePr>
        <p:xfrm>
          <a:off x="1331640" y="256490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1187624" y="256490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Социальная мобильность</a:t>
            </a:r>
            <a:endParaRPr lang="ru-RU" dirty="0"/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- переход людей из одних социальных групп в другие.</a:t>
            </a:r>
          </a:p>
          <a:p>
            <a:pPr>
              <a:buFont typeface="Wingdings 2" pitchFamily="18" charset="2"/>
              <a:buNone/>
            </a:pPr>
            <a:endParaRPr lang="ru-RU" smtClean="0"/>
          </a:p>
        </p:txBody>
      </p:sp>
      <p:graphicFrame>
        <p:nvGraphicFramePr>
          <p:cNvPr id="4" name="Схема 3"/>
          <p:cNvGraphicFramePr/>
          <p:nvPr/>
        </p:nvGraphicFramePr>
        <p:xfrm>
          <a:off x="1187624" y="256490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582</TotalTime>
  <Words>161</Words>
  <Application>Microsoft Office PowerPoint</Application>
  <PresentationFormat>Экран (4:3)</PresentationFormat>
  <Paragraphs>55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Trebuchet MS</vt:lpstr>
      <vt:lpstr>Arial</vt:lpstr>
      <vt:lpstr>Wingdings 2</vt:lpstr>
      <vt:lpstr>Wingdings</vt:lpstr>
      <vt:lpstr>Calibri</vt:lpstr>
      <vt:lpstr>Изящная</vt:lpstr>
      <vt:lpstr>Изящная</vt:lpstr>
      <vt:lpstr>Изящная</vt:lpstr>
      <vt:lpstr>Изящная</vt:lpstr>
      <vt:lpstr>Изящная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структура общества</dc:title>
  <dc:creator>оля</dc:creator>
  <cp:lastModifiedBy>User</cp:lastModifiedBy>
  <cp:revision>53</cp:revision>
  <dcterms:created xsi:type="dcterms:W3CDTF">2011-11-26T15:01:56Z</dcterms:created>
  <dcterms:modified xsi:type="dcterms:W3CDTF">2013-02-17T21:06:55Z</dcterms:modified>
</cp:coreProperties>
</file>