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73" r:id="rId4"/>
    <p:sldId id="267" r:id="rId5"/>
    <p:sldId id="271" r:id="rId6"/>
    <p:sldId id="269" r:id="rId7"/>
    <p:sldId id="274" r:id="rId8"/>
    <p:sldId id="272" r:id="rId9"/>
    <p:sldId id="261" r:id="rId10"/>
    <p:sldId id="276" r:id="rId11"/>
    <p:sldId id="263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25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18F0096D-64B6-4B7C-BC04-2B5A1BBA9737}" type="datetimeFigureOut">
              <a:rPr lang="ru-RU" smtClean="0"/>
              <a:pPr/>
              <a:t>08.03.2013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8B1D0138-EA01-4EA7-B2F2-A15D5D076DB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0096D-64B6-4B7C-BC04-2B5A1BBA9737}" type="datetimeFigureOut">
              <a:rPr lang="ru-RU" smtClean="0"/>
              <a:pPr/>
              <a:t>08.03.2013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D0138-EA01-4EA7-B2F2-A15D5D076D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0096D-64B6-4B7C-BC04-2B5A1BBA9737}" type="datetimeFigureOut">
              <a:rPr lang="ru-RU" smtClean="0"/>
              <a:pPr/>
              <a:t>08.03.2013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D0138-EA01-4EA7-B2F2-A15D5D076DB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0096D-64B6-4B7C-BC04-2B5A1BBA9737}" type="datetimeFigureOut">
              <a:rPr lang="ru-RU" smtClean="0"/>
              <a:pPr/>
              <a:t>08.03.2013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D0138-EA01-4EA7-B2F2-A15D5D076DB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18F0096D-64B6-4B7C-BC04-2B5A1BBA9737}" type="datetimeFigureOut">
              <a:rPr lang="ru-RU" smtClean="0"/>
              <a:pPr/>
              <a:t>08.03.2013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8B1D0138-EA01-4EA7-B2F2-A15D5D076DB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0096D-64B6-4B7C-BC04-2B5A1BBA9737}" type="datetimeFigureOut">
              <a:rPr lang="ru-RU" smtClean="0"/>
              <a:pPr/>
              <a:t>08.03.2013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D0138-EA01-4EA7-B2F2-A15D5D076DB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0096D-64B6-4B7C-BC04-2B5A1BBA9737}" type="datetimeFigureOut">
              <a:rPr lang="ru-RU" smtClean="0"/>
              <a:pPr/>
              <a:t>08.03.2013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D0138-EA01-4EA7-B2F2-A15D5D076DB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0096D-64B6-4B7C-BC04-2B5A1BBA9737}" type="datetimeFigureOut">
              <a:rPr lang="ru-RU" smtClean="0"/>
              <a:pPr/>
              <a:t>08.03.2013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D0138-EA01-4EA7-B2F2-A15D5D076DB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0096D-64B6-4B7C-BC04-2B5A1BBA9737}" type="datetimeFigureOut">
              <a:rPr lang="ru-RU" smtClean="0"/>
              <a:pPr/>
              <a:t>08.03.2013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D0138-EA01-4EA7-B2F2-A15D5D076DB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0096D-64B6-4B7C-BC04-2B5A1BBA9737}" type="datetimeFigureOut">
              <a:rPr lang="ru-RU" smtClean="0"/>
              <a:pPr/>
              <a:t>08.03.2013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D0138-EA01-4EA7-B2F2-A15D5D076DB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0096D-64B6-4B7C-BC04-2B5A1BBA9737}" type="datetimeFigureOut">
              <a:rPr lang="ru-RU" smtClean="0"/>
              <a:pPr/>
              <a:t>08.03.2013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D0138-EA01-4EA7-B2F2-A15D5D076DB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8F0096D-64B6-4B7C-BC04-2B5A1BBA9737}" type="datetimeFigureOut">
              <a:rPr lang="ru-RU" smtClean="0"/>
              <a:pPr/>
              <a:t>08.03.2013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B1D0138-EA01-4EA7-B2F2-A15D5D076DB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ipe dir="r"/>
  </p:transition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image" Target="../media/image10.jpeg"/><Relationship Id="rId7" Type="http://schemas.openxmlformats.org/officeDocument/2006/relationships/image" Target="../media/image14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Relationship Id="rId9" Type="http://schemas.openxmlformats.org/officeDocument/2006/relationships/image" Target="../media/image1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7" Type="http://schemas.openxmlformats.org/officeDocument/2006/relationships/image" Target="../media/image22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jpeg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7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jpeg"/><Relationship Id="rId3" Type="http://schemas.openxmlformats.org/officeDocument/2006/relationships/image" Target="../media/image31.jpeg"/><Relationship Id="rId7" Type="http://schemas.openxmlformats.org/officeDocument/2006/relationships/image" Target="../media/image35.jpe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4.jpeg"/><Relationship Id="rId5" Type="http://schemas.openxmlformats.org/officeDocument/2006/relationships/image" Target="../media/image33.jpeg"/><Relationship Id="rId4" Type="http://schemas.openxmlformats.org/officeDocument/2006/relationships/image" Target="../media/image32.jpeg"/><Relationship Id="rId9" Type="http://schemas.openxmlformats.org/officeDocument/2006/relationships/image" Target="../media/image3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836713"/>
            <a:ext cx="7772400" cy="2232247"/>
          </a:xfrm>
        </p:spPr>
        <p:txBody>
          <a:bodyPr>
            <a:normAutofit/>
          </a:bodyPr>
          <a:lstStyle/>
          <a:p>
            <a:r>
              <a:rPr lang="ru-RU" dirty="0" smtClean="0"/>
              <a:t>				</a:t>
            </a:r>
            <a:br>
              <a:rPr lang="ru-RU" dirty="0" smtClean="0"/>
            </a:br>
            <a:r>
              <a:rPr lang="ru-RU" dirty="0" smtClean="0"/>
              <a:t>				</a:t>
            </a:r>
            <a:r>
              <a:rPr lang="ru-RU" dirty="0" smtClean="0">
                <a:solidFill>
                  <a:srgbClr val="C00000"/>
                </a:solidFill>
              </a:rPr>
              <a:t>ЗНАЙ И ЛЮБИ 				РОДНУЮ ПРИРОДУ! 			</a:t>
            </a:r>
            <a:r>
              <a:rPr lang="ru-RU" dirty="0" smtClean="0"/>
              <a:t>	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3645024"/>
            <a:ext cx="7488832" cy="1993776"/>
          </a:xfrm>
        </p:spPr>
        <p:txBody>
          <a:bodyPr>
            <a:normAutofit/>
          </a:bodyPr>
          <a:lstStyle/>
          <a:p>
            <a:r>
              <a:rPr lang="ru-RU" dirty="0" smtClean="0"/>
              <a:t> </a:t>
            </a:r>
            <a:r>
              <a:rPr lang="ru-RU" dirty="0" smtClean="0">
                <a:solidFill>
                  <a:srgbClr val="7030A0"/>
                </a:solidFill>
              </a:rPr>
              <a:t>интегрированный урок окружающего мира 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и внеклассного чтения  во 2 классе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 (по произведению Ю.Яковлева «Солнце с белыми лучами»)</a:t>
            </a:r>
            <a:endParaRPr lang="ru-RU" dirty="0">
              <a:solidFill>
                <a:srgbClr val="7030A0"/>
              </a:solidFill>
            </a:endParaRPr>
          </a:p>
        </p:txBody>
      </p:sp>
      <p:pic>
        <p:nvPicPr>
          <p:cNvPr id="5" name="Рисунок 4" descr="001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251520" y="188641"/>
            <a:ext cx="2376264" cy="327085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475656" y="5013176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Подготовила Новоселова М.Е., учитель начальных классов лицея № 344 Санкт-Петербурга</a:t>
            </a:r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lluban.by/wp-content/uploads/2011/06/img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836712"/>
            <a:ext cx="6657975" cy="5276851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08112"/>
          </a:xfrm>
        </p:spPr>
        <p:txBody>
          <a:bodyPr>
            <a:normAutofit/>
          </a:bodyPr>
          <a:lstStyle/>
          <a:p>
            <a:r>
              <a:rPr lang="ru-RU" dirty="0" smtClean="0"/>
              <a:t>Использованные электронные ресурсы: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1700808"/>
            <a:ext cx="44560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http://mnogoletniki.by/images/m_159.jpg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2204864"/>
            <a:ext cx="62464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http://im5-tub-ru.yandex.net/i?id=19884747-64-72&amp;n=21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11560" y="2780929"/>
            <a:ext cx="62464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http://im5-tub-ru.yandex.net/i?id=301297812-56-72&amp;n=21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11560" y="3356992"/>
            <a:ext cx="62464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http://im3-tub-ru.yandex.net/i?id=314709373-34-72&amp;n=21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11560" y="3789040"/>
            <a:ext cx="7920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http://img0.liveinternet.ru/images/attach/c/2/72/10/72010852_1300057634_055020.jpg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11560" y="4437112"/>
            <a:ext cx="62464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http://im6-tub-ru.yandex.net/i?id=309847548-02-72&amp;n=21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611560" y="4869160"/>
            <a:ext cx="62464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http://im5-tub-ru.yandex.net/i?id=39249763-35-72&amp;n=21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39552" y="5229200"/>
            <a:ext cx="63184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r>
              <a:rPr lang="en-US" dirty="0" smtClean="0"/>
              <a:t>http://im6-tub-ru.yandex.net/i?id=170965147-66-72&amp;n=21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827584" y="5805264"/>
            <a:ext cx="7056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Подготовила Новоселова М.Е., учитель начальных классов лицея № </a:t>
            </a:r>
            <a:r>
              <a:rPr lang="ru-RU" smtClean="0"/>
              <a:t>344 Санкт-Петербурга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611560" y="1268760"/>
            <a:ext cx="62464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http://www.lluban.by/wp-content/uploads/2011/06/img4.jpg</a:t>
            </a:r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002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539552" y="332656"/>
            <a:ext cx="1944216" cy="2730945"/>
          </a:xfrm>
          <a:prstGeom prst="rect">
            <a:avLst/>
          </a:prstGeom>
        </p:spPr>
      </p:pic>
      <p:pic>
        <p:nvPicPr>
          <p:cNvPr id="7" name="Рисунок 6" descr="003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6588224" y="332656"/>
            <a:ext cx="1944216" cy="2767117"/>
          </a:xfrm>
          <a:prstGeom prst="rect">
            <a:avLst/>
          </a:prstGeom>
        </p:spPr>
      </p:pic>
      <p:pic>
        <p:nvPicPr>
          <p:cNvPr id="8" name="Рисунок 7" descr="004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3563888" y="332656"/>
            <a:ext cx="1981775" cy="2736304"/>
          </a:xfrm>
          <a:prstGeom prst="rect">
            <a:avLst/>
          </a:prstGeom>
        </p:spPr>
      </p:pic>
      <p:pic>
        <p:nvPicPr>
          <p:cNvPr id="9" name="Рисунок 8" descr="005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539552" y="3645024"/>
            <a:ext cx="2016224" cy="2590315"/>
          </a:xfrm>
          <a:prstGeom prst="rect">
            <a:avLst/>
          </a:prstGeom>
        </p:spPr>
      </p:pic>
      <p:pic>
        <p:nvPicPr>
          <p:cNvPr id="10" name="Рисунок 9" descr="006.jpg"/>
          <p:cNvPicPr>
            <a:picLocks noChangeAspect="1"/>
          </p:cNvPicPr>
          <p:nvPr/>
        </p:nvPicPr>
        <p:blipFill>
          <a:blip r:embed="rId6" cstate="email"/>
          <a:stretch>
            <a:fillRect/>
          </a:stretch>
        </p:blipFill>
        <p:spPr>
          <a:xfrm>
            <a:off x="3563888" y="3645024"/>
            <a:ext cx="1944216" cy="2545616"/>
          </a:xfrm>
          <a:prstGeom prst="rect">
            <a:avLst/>
          </a:prstGeom>
        </p:spPr>
      </p:pic>
      <p:pic>
        <p:nvPicPr>
          <p:cNvPr id="11" name="Рисунок 10" descr="007.jpg"/>
          <p:cNvPicPr>
            <a:picLocks noChangeAspect="1"/>
          </p:cNvPicPr>
          <p:nvPr/>
        </p:nvPicPr>
        <p:blipFill>
          <a:blip r:embed="rId7" cstate="email"/>
          <a:stretch>
            <a:fillRect/>
          </a:stretch>
        </p:blipFill>
        <p:spPr>
          <a:xfrm>
            <a:off x="6588224" y="3645024"/>
            <a:ext cx="1893053" cy="2520280"/>
          </a:xfrm>
          <a:prstGeom prst="rect">
            <a:avLst/>
          </a:prstGeom>
        </p:spPr>
      </p:pic>
      <p:sp>
        <p:nvSpPr>
          <p:cNvPr id="18" name="Стрелка вправо 17"/>
          <p:cNvSpPr/>
          <p:nvPr/>
        </p:nvSpPr>
        <p:spPr>
          <a:xfrm>
            <a:off x="5580112" y="177281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низ 18"/>
          <p:cNvSpPr/>
          <p:nvPr/>
        </p:nvSpPr>
        <p:spPr>
          <a:xfrm>
            <a:off x="1187624" y="3140968"/>
            <a:ext cx="484632" cy="4743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право 19"/>
          <p:cNvSpPr/>
          <p:nvPr/>
        </p:nvSpPr>
        <p:spPr>
          <a:xfrm>
            <a:off x="5580112" y="4437112"/>
            <a:ext cx="978408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Выдели две группы цветов</a:t>
            </a:r>
            <a:endParaRPr lang="ru-RU" dirty="0"/>
          </a:p>
        </p:txBody>
      </p:sp>
      <p:pic>
        <p:nvPicPr>
          <p:cNvPr id="1026" name="Picture 2" descr="http://mnogoletniki.by/images/m_159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483768" y="1484784"/>
            <a:ext cx="1656184" cy="1656184"/>
          </a:xfrm>
          <a:prstGeom prst="rect">
            <a:avLst/>
          </a:prstGeom>
          <a:noFill/>
        </p:spPr>
      </p:pic>
      <p:pic>
        <p:nvPicPr>
          <p:cNvPr id="1028" name="Picture 4" descr="http://im5-tub-ru.yandex.net/i?id=19884747-64-72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1484784"/>
            <a:ext cx="1667225" cy="1656184"/>
          </a:xfrm>
          <a:prstGeom prst="rect">
            <a:avLst/>
          </a:prstGeom>
          <a:noFill/>
        </p:spPr>
      </p:pic>
      <p:pic>
        <p:nvPicPr>
          <p:cNvPr id="1030" name="Picture 6" descr="http://im5-tub-ru.yandex.net/i?id=301297812-56-72&amp;n=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560" y="3429000"/>
            <a:ext cx="2304256" cy="1536989"/>
          </a:xfrm>
          <a:prstGeom prst="rect">
            <a:avLst/>
          </a:prstGeom>
          <a:noFill/>
        </p:spPr>
      </p:pic>
      <p:pic>
        <p:nvPicPr>
          <p:cNvPr id="1032" name="Picture 8" descr="http://im3-tub-ru.yandex.net/i?id=314709373-34-72&amp;n=2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16216" y="3429000"/>
            <a:ext cx="2160240" cy="1428750"/>
          </a:xfrm>
          <a:prstGeom prst="rect">
            <a:avLst/>
          </a:prstGeom>
          <a:noFill/>
        </p:spPr>
      </p:pic>
      <p:pic>
        <p:nvPicPr>
          <p:cNvPr id="1036" name="Picture 12" descr="http://im7-tub-ru.yandex.net/i?id=473791303-44-72&amp;n=21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827584" y="5229200"/>
            <a:ext cx="1933575" cy="1428750"/>
          </a:xfrm>
          <a:prstGeom prst="rect">
            <a:avLst/>
          </a:prstGeom>
          <a:noFill/>
        </p:spPr>
      </p:pic>
      <p:pic>
        <p:nvPicPr>
          <p:cNvPr id="1038" name="Picture 14" descr="http://im6-tub-ru.yandex.net/i?id=309847548-02-72&amp;n=21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3779912" y="3501008"/>
            <a:ext cx="1905000" cy="1428750"/>
          </a:xfrm>
          <a:prstGeom prst="rect">
            <a:avLst/>
          </a:prstGeom>
          <a:noFill/>
        </p:spPr>
      </p:pic>
      <p:pic>
        <p:nvPicPr>
          <p:cNvPr id="1040" name="Picture 16" descr="http://im5-tub-ru.yandex.net/i?id=39249763-35-72&amp;n=21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6660232" y="5229200"/>
            <a:ext cx="1876425" cy="1428750"/>
          </a:xfrm>
          <a:prstGeom prst="rect">
            <a:avLst/>
          </a:prstGeom>
          <a:noFill/>
        </p:spPr>
      </p:pic>
      <p:pic>
        <p:nvPicPr>
          <p:cNvPr id="1042" name="Picture 18" descr="http://im6-tub-ru.yandex.net/i?id=170965147-66-72&amp;n=21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347864" y="5229200"/>
            <a:ext cx="2857500" cy="1419226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 rot="1908341">
            <a:off x="7780436" y="980052"/>
            <a:ext cx="44307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П</a:t>
            </a:r>
          </a:p>
          <a:p>
            <a:r>
              <a:rPr lang="ru-RU" sz="2000" dirty="0" smtClean="0"/>
              <a:t>О</a:t>
            </a:r>
          </a:p>
          <a:p>
            <a:r>
              <a:rPr lang="ru-RU" sz="2000" dirty="0" smtClean="0"/>
              <a:t>Л</a:t>
            </a:r>
          </a:p>
          <a:p>
            <a:r>
              <a:rPr lang="ru-RU" sz="2000" dirty="0" smtClean="0"/>
              <a:t>Е</a:t>
            </a:r>
          </a:p>
          <a:p>
            <a:r>
              <a:rPr lang="ru-RU" sz="2000" dirty="0" smtClean="0"/>
              <a:t>В</a:t>
            </a:r>
          </a:p>
          <a:p>
            <a:r>
              <a:rPr lang="ru-RU" sz="2000" dirty="0" smtClean="0"/>
              <a:t>ЫЕ</a:t>
            </a:r>
            <a:endParaRPr lang="ru-RU" sz="2000" dirty="0"/>
          </a:p>
        </p:txBody>
      </p:sp>
      <p:sp>
        <p:nvSpPr>
          <p:cNvPr id="13" name="TextBox 12"/>
          <p:cNvSpPr txBox="1"/>
          <p:nvPr/>
        </p:nvSpPr>
        <p:spPr>
          <a:xfrm rot="19819477">
            <a:off x="1003859" y="1119158"/>
            <a:ext cx="45444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</a:t>
            </a:r>
          </a:p>
          <a:p>
            <a:r>
              <a:rPr lang="ru-RU" dirty="0" smtClean="0"/>
              <a:t>А</a:t>
            </a:r>
          </a:p>
          <a:p>
            <a:r>
              <a:rPr lang="ru-RU" dirty="0" smtClean="0"/>
              <a:t>Д</a:t>
            </a:r>
          </a:p>
          <a:p>
            <a:r>
              <a:rPr lang="ru-RU" dirty="0" smtClean="0"/>
              <a:t>О</a:t>
            </a:r>
          </a:p>
          <a:p>
            <a:r>
              <a:rPr lang="ru-RU" dirty="0" smtClean="0"/>
              <a:t>В</a:t>
            </a:r>
          </a:p>
          <a:p>
            <a:r>
              <a:rPr lang="ru-RU" dirty="0" smtClean="0"/>
              <a:t>Ы</a:t>
            </a:r>
            <a:br>
              <a:rPr lang="ru-RU" dirty="0" smtClean="0"/>
            </a:br>
            <a:r>
              <a:rPr lang="ru-RU" dirty="0" smtClean="0"/>
              <a:t>Е</a:t>
            </a:r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008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79512" y="260648"/>
            <a:ext cx="2232248" cy="3024336"/>
          </a:xfrm>
          <a:prstGeom prst="rect">
            <a:avLst/>
          </a:prstGeom>
        </p:spPr>
      </p:pic>
      <p:pic>
        <p:nvPicPr>
          <p:cNvPr id="3" name="Рисунок 2" descr="009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1835696" y="1916832"/>
            <a:ext cx="2083288" cy="2813920"/>
          </a:xfrm>
          <a:prstGeom prst="rect">
            <a:avLst/>
          </a:prstGeom>
        </p:spPr>
      </p:pic>
      <p:pic>
        <p:nvPicPr>
          <p:cNvPr id="4" name="Рисунок 3" descr="010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3131840" y="3356992"/>
            <a:ext cx="1944216" cy="2538282"/>
          </a:xfrm>
          <a:prstGeom prst="rect">
            <a:avLst/>
          </a:prstGeom>
        </p:spPr>
      </p:pic>
      <p:pic>
        <p:nvPicPr>
          <p:cNvPr id="5" name="Рисунок 4" descr="011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3995936" y="260648"/>
            <a:ext cx="1985435" cy="2664296"/>
          </a:xfrm>
          <a:prstGeom prst="rect">
            <a:avLst/>
          </a:prstGeom>
        </p:spPr>
      </p:pic>
      <p:pic>
        <p:nvPicPr>
          <p:cNvPr id="6" name="Рисунок 5" descr="012.jpg"/>
          <p:cNvPicPr>
            <a:picLocks noChangeAspect="1"/>
          </p:cNvPicPr>
          <p:nvPr/>
        </p:nvPicPr>
        <p:blipFill>
          <a:blip r:embed="rId6" cstate="email"/>
          <a:stretch>
            <a:fillRect/>
          </a:stretch>
        </p:blipFill>
        <p:spPr>
          <a:xfrm>
            <a:off x="5508103" y="1916832"/>
            <a:ext cx="2029549" cy="2592288"/>
          </a:xfrm>
          <a:prstGeom prst="rect">
            <a:avLst/>
          </a:prstGeom>
        </p:spPr>
      </p:pic>
      <p:pic>
        <p:nvPicPr>
          <p:cNvPr id="7" name="Рисунок 6" descr="013.jpg"/>
          <p:cNvPicPr>
            <a:picLocks noChangeAspect="1"/>
          </p:cNvPicPr>
          <p:nvPr/>
        </p:nvPicPr>
        <p:blipFill>
          <a:blip r:embed="rId7" cstate="email"/>
          <a:stretch>
            <a:fillRect/>
          </a:stretch>
        </p:blipFill>
        <p:spPr>
          <a:xfrm>
            <a:off x="6660232" y="3501008"/>
            <a:ext cx="2016224" cy="2608956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 чём отличие?</a:t>
            </a:r>
            <a:endParaRPr lang="ru-RU" dirty="0"/>
          </a:p>
        </p:txBody>
      </p:sp>
      <p:pic>
        <p:nvPicPr>
          <p:cNvPr id="5" name="Содержимое 4" descr="014.jpg"/>
          <p:cNvPicPr>
            <a:picLocks noGrp="1" noChangeAspect="1"/>
          </p:cNvPicPr>
          <p:nvPr>
            <p:ph sz="quarter" idx="1"/>
          </p:nvPr>
        </p:nvPicPr>
        <p:blipFill>
          <a:blip r:embed="rId2" cstate="email"/>
          <a:stretch>
            <a:fillRect/>
          </a:stretch>
        </p:blipFill>
        <p:spPr>
          <a:xfrm>
            <a:off x="688499" y="1556792"/>
            <a:ext cx="3572693" cy="4608511"/>
          </a:xfrm>
        </p:spPr>
      </p:pic>
      <p:pic>
        <p:nvPicPr>
          <p:cNvPr id="6" name="Содержимое 5" descr="015.jpg"/>
          <p:cNvPicPr>
            <a:picLocks noGrp="1" noChangeAspect="1"/>
          </p:cNvPicPr>
          <p:nvPr>
            <p:ph sz="quarter" idx="2"/>
          </p:nvPr>
        </p:nvPicPr>
        <p:blipFill>
          <a:blip r:embed="rId3" cstate="email"/>
          <a:stretch>
            <a:fillRect/>
          </a:stretch>
        </p:blipFill>
        <p:spPr>
          <a:xfrm>
            <a:off x="4932039" y="1524460"/>
            <a:ext cx="3456385" cy="4657849"/>
          </a:xfr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016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6012160" y="2852936"/>
            <a:ext cx="2763744" cy="3643117"/>
          </a:xfrm>
          <a:prstGeom prst="rect">
            <a:avLst/>
          </a:prstGeom>
        </p:spPr>
      </p:pic>
      <p:pic>
        <p:nvPicPr>
          <p:cNvPr id="3" name="Рисунок 2" descr="017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3203848" y="1844824"/>
            <a:ext cx="2712077" cy="3600400"/>
          </a:xfrm>
          <a:prstGeom prst="rect">
            <a:avLst/>
          </a:prstGeom>
        </p:spPr>
      </p:pic>
      <p:pic>
        <p:nvPicPr>
          <p:cNvPr id="4" name="Рисунок 3" descr="018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323528" y="404664"/>
            <a:ext cx="2808312" cy="366814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707904" y="476672"/>
            <a:ext cx="23042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/>
            </a:r>
            <a:br>
              <a:rPr lang="ru-RU" sz="2000" b="1" dirty="0" smtClean="0"/>
            </a:br>
            <a:endParaRPr lang="ru-RU" sz="2000" b="1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0800000" flipV="1">
            <a:off x="1219200" y="4797152"/>
            <a:ext cx="6858000" cy="1800200"/>
          </a:xfrm>
        </p:spPr>
        <p:txBody>
          <a:bodyPr>
            <a:normAutofit/>
          </a:bodyPr>
          <a:lstStyle/>
          <a:p>
            <a:r>
              <a:rPr lang="ru-RU" dirty="0" smtClean="0"/>
              <a:t>						</a:t>
            </a:r>
            <a:r>
              <a:rPr lang="ru-RU" sz="5400" dirty="0" smtClean="0"/>
              <a:t>Г</a:t>
            </a:r>
            <a:r>
              <a:rPr lang="ru-RU" sz="5400" b="0" dirty="0" smtClean="0"/>
              <a:t>ораций</a:t>
            </a:r>
            <a:endParaRPr lang="ru-RU" sz="5400" b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71600" y="404664"/>
            <a:ext cx="7056784" cy="4680520"/>
          </a:xfrm>
        </p:spPr>
        <p:txBody>
          <a:bodyPr>
            <a:noAutofit/>
          </a:bodyPr>
          <a:lstStyle/>
          <a:p>
            <a:r>
              <a:rPr lang="ru-RU" sz="5400" dirty="0" smtClean="0"/>
              <a:t>«</a:t>
            </a:r>
            <a:r>
              <a:rPr lang="ru-RU" sz="5400" b="1" dirty="0" smtClean="0"/>
              <a:t>Если знаешь что-нибудь получше, поделись. </a:t>
            </a:r>
          </a:p>
          <a:p>
            <a:r>
              <a:rPr lang="ru-RU" sz="5400" b="1" dirty="0" smtClean="0"/>
              <a:t>Если нет, у меня поучись.»</a:t>
            </a:r>
            <a:endParaRPr lang="ru-RU" sz="5400" b="1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med.cap.ru/home/549/import/d67e6c0b-d322-4348-a895-5a4d4506b13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8280920" cy="6336704"/>
          </a:xfrm>
          <a:prstGeom prst="rect">
            <a:avLst/>
          </a:prstGeom>
          <a:noFill/>
        </p:spPr>
      </p:pic>
      <p:pic>
        <p:nvPicPr>
          <p:cNvPr id="5" name="Picture 2" descr="http://im5-tub-ru.yandex.net/i?id=149278988-13-72&amp;n=2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95536" y="260648"/>
            <a:ext cx="2286000" cy="142875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020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 rot="21416858">
            <a:off x="3926827" y="186413"/>
            <a:ext cx="1441576" cy="1983239"/>
          </a:xfrm>
          <a:prstGeom prst="rect">
            <a:avLst/>
          </a:prstGeom>
        </p:spPr>
      </p:pic>
      <p:pic>
        <p:nvPicPr>
          <p:cNvPr id="8" name="Рисунок 7" descr="021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2987824" y="4509120"/>
            <a:ext cx="1468264" cy="2060848"/>
          </a:xfrm>
          <a:prstGeom prst="rect">
            <a:avLst/>
          </a:prstGeom>
        </p:spPr>
      </p:pic>
      <p:pic>
        <p:nvPicPr>
          <p:cNvPr id="9" name="Рисунок 8" descr="022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 rot="2239124">
            <a:off x="5604369" y="612476"/>
            <a:ext cx="1381169" cy="1985078"/>
          </a:xfrm>
          <a:prstGeom prst="rect">
            <a:avLst/>
          </a:prstGeom>
        </p:spPr>
      </p:pic>
      <p:pic>
        <p:nvPicPr>
          <p:cNvPr id="10" name="Рисунок 9" descr="023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 rot="19841747">
            <a:off x="2372165" y="435238"/>
            <a:ext cx="1374585" cy="2081523"/>
          </a:xfrm>
          <a:prstGeom prst="rect">
            <a:avLst/>
          </a:prstGeom>
        </p:spPr>
      </p:pic>
      <p:pic>
        <p:nvPicPr>
          <p:cNvPr id="11" name="Рисунок 10" descr="024.jpg"/>
          <p:cNvPicPr>
            <a:picLocks noChangeAspect="1"/>
          </p:cNvPicPr>
          <p:nvPr/>
        </p:nvPicPr>
        <p:blipFill>
          <a:blip r:embed="rId6" cstate="email"/>
          <a:stretch>
            <a:fillRect/>
          </a:stretch>
        </p:blipFill>
        <p:spPr>
          <a:xfrm>
            <a:off x="4644008" y="4509120"/>
            <a:ext cx="1489938" cy="2060848"/>
          </a:xfrm>
          <a:prstGeom prst="rect">
            <a:avLst/>
          </a:prstGeom>
        </p:spPr>
      </p:pic>
      <p:pic>
        <p:nvPicPr>
          <p:cNvPr id="12" name="Рисунок 11" descr="025.jpg"/>
          <p:cNvPicPr>
            <a:picLocks noChangeAspect="1"/>
          </p:cNvPicPr>
          <p:nvPr/>
        </p:nvPicPr>
        <p:blipFill>
          <a:blip r:embed="rId7" cstate="email"/>
          <a:stretch>
            <a:fillRect/>
          </a:stretch>
        </p:blipFill>
        <p:spPr>
          <a:xfrm rot="21421217">
            <a:off x="1740212" y="2671817"/>
            <a:ext cx="1392492" cy="1903498"/>
          </a:xfrm>
          <a:prstGeom prst="rect">
            <a:avLst/>
          </a:prstGeom>
        </p:spPr>
      </p:pic>
      <p:pic>
        <p:nvPicPr>
          <p:cNvPr id="13" name="Рисунок 12" descr="026.jpg"/>
          <p:cNvPicPr>
            <a:picLocks noChangeAspect="1"/>
          </p:cNvPicPr>
          <p:nvPr/>
        </p:nvPicPr>
        <p:blipFill>
          <a:blip r:embed="rId8" cstate="email"/>
          <a:stretch>
            <a:fillRect/>
          </a:stretch>
        </p:blipFill>
        <p:spPr>
          <a:xfrm>
            <a:off x="6084168" y="2708920"/>
            <a:ext cx="1350637" cy="1885794"/>
          </a:xfrm>
          <a:prstGeom prst="rect">
            <a:avLst/>
          </a:prstGeom>
        </p:spPr>
      </p:pic>
      <p:cxnSp>
        <p:nvCxnSpPr>
          <p:cNvPr id="16" name="Прямая соединительная линия 15"/>
          <p:cNvCxnSpPr/>
          <p:nvPr/>
        </p:nvCxnSpPr>
        <p:spPr>
          <a:xfrm>
            <a:off x="3491880" y="188640"/>
            <a:ext cx="842392" cy="27866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4788024" y="404664"/>
            <a:ext cx="1296144" cy="25202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H="1" flipV="1">
            <a:off x="1619672" y="1844824"/>
            <a:ext cx="2448272" cy="13201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>
            <a:off x="1763688" y="3933056"/>
            <a:ext cx="2376264" cy="10081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4572000" y="4005064"/>
            <a:ext cx="0" cy="25922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V="1">
            <a:off x="5076056" y="2204864"/>
            <a:ext cx="2520280" cy="10321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5076056" y="3933056"/>
            <a:ext cx="2304256" cy="15121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100" name="Picture 4" descr="http://im2-tub-ru.yandex.net/i?id=310474484-39-72&amp;n=21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3779912" y="2636912"/>
            <a:ext cx="1676400" cy="142875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8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298</TotalTime>
  <Words>111</Words>
  <Application>Microsoft Office PowerPoint</Application>
  <PresentationFormat>Экран (4:3)</PresentationFormat>
  <Paragraphs>34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Начальная</vt:lpstr>
      <vt:lpstr>         ЗНАЙ И ЛЮБИ     РОДНУЮ ПРИРОДУ!     </vt:lpstr>
      <vt:lpstr>Слайд 2</vt:lpstr>
      <vt:lpstr>Выдели две группы цветов</vt:lpstr>
      <vt:lpstr>Слайд 4</vt:lpstr>
      <vt:lpstr>В чём отличие?</vt:lpstr>
      <vt:lpstr>Слайд 6</vt:lpstr>
      <vt:lpstr>      Гораций</vt:lpstr>
      <vt:lpstr>Слайд 8</vt:lpstr>
      <vt:lpstr>Слайд 9</vt:lpstr>
      <vt:lpstr>Слайд 10</vt:lpstr>
      <vt:lpstr>Использованные электронные ресурсы:</vt:lpstr>
    </vt:vector>
  </TitlesOfParts>
  <Company>OEM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ЗНАЙ И ЛЮБИ ПРИРОДУ</dc:title>
  <dc:creator>сергей</dc:creator>
  <cp:lastModifiedBy>Tata</cp:lastModifiedBy>
  <cp:revision>40</cp:revision>
  <dcterms:created xsi:type="dcterms:W3CDTF">2012-11-07T16:34:36Z</dcterms:created>
  <dcterms:modified xsi:type="dcterms:W3CDTF">2013-03-08T16:36:12Z</dcterms:modified>
</cp:coreProperties>
</file>