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sldIdLst>
    <p:sldId id="256" r:id="rId2"/>
    <p:sldId id="257" r:id="rId3"/>
    <p:sldId id="262" r:id="rId4"/>
    <p:sldId id="261" r:id="rId5"/>
    <p:sldId id="258" r:id="rId6"/>
    <p:sldId id="260" r:id="rId7"/>
    <p:sldId id="263" r:id="rId8"/>
    <p:sldId id="259" r:id="rId9"/>
    <p:sldId id="264" r:id="rId10"/>
    <p:sldId id="265" r:id="rId11"/>
    <p:sldId id="266" r:id="rId12"/>
    <p:sldId id="268" r:id="rId13"/>
    <p:sldId id="269" r:id="rId14"/>
    <p:sldId id="267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133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6A0B1DB-88F1-4EC1-8988-632BAA9E55FA}" type="datetimeFigureOut">
              <a:rPr lang="en-US"/>
              <a:pPr>
                <a:defRPr/>
              </a:pPr>
              <a:t>2/2/2013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en-US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06EB8B2-77E8-4E7C-815D-BF1A185851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25F9E83-60F4-44A6-9D58-E52D1241BC5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F9DAE-11D1-4164-BAAE-556389ACE983}" type="datetimeFigureOut">
              <a:rPr lang="en-US"/>
              <a:pPr>
                <a:defRPr/>
              </a:pPr>
              <a:t>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91381-B6F2-47B4-BDC3-5EA3D17EB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53D7E-4180-49AD-A673-F59281BDCD45}" type="datetimeFigureOut">
              <a:rPr lang="en-US"/>
              <a:pPr>
                <a:defRPr/>
              </a:pPr>
              <a:t>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1DD64-07E2-4FB4-96C2-A6DBBB20E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1595B-CE6A-4254-9CCD-016CE1EF79F7}" type="datetimeFigureOut">
              <a:rPr lang="en-US"/>
              <a:pPr>
                <a:defRPr/>
              </a:pPr>
              <a:t>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55604-07DA-408C-9B87-5521B0520B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80985-96DC-429E-9142-3E2F4FFF12A9}" type="datetimeFigureOut">
              <a:rPr lang="en-US"/>
              <a:pPr>
                <a:defRPr/>
              </a:pPr>
              <a:t>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34F64-B21C-47C6-9EBB-6CF8BE5FB8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FE3FD-1903-46E4-BBFB-1238CECB5827}" type="datetimeFigureOut">
              <a:rPr lang="en-US"/>
              <a:pPr>
                <a:defRPr/>
              </a:pPr>
              <a:t>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9B784-849B-4843-878F-140E6F1F3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129F8-692A-4A5C-B704-AAD263FCBE39}" type="datetimeFigureOut">
              <a:rPr lang="en-US"/>
              <a:pPr>
                <a:defRPr/>
              </a:pPr>
              <a:t>2/2/2013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B67E0-567F-44CC-B2B1-16A3C4B66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73A28-0F7B-4C49-B28F-6F359878CE20}" type="datetimeFigureOut">
              <a:rPr lang="en-US"/>
              <a:pPr>
                <a:defRPr/>
              </a:pPr>
              <a:t>2/2/2013</a:t>
            </a:fld>
            <a:endParaRPr lang="en-US"/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F8FC4-58F3-4F5F-BA88-68C2631AF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0988"/>
            <a:ext cx="1828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A0B94-8409-4E41-8F8E-BB53E6AB55D9}" type="datetimeFigureOut">
              <a:rPr lang="en-US"/>
              <a:pPr>
                <a:defRPr/>
              </a:pPr>
              <a:t>2/2/2013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0956B-7BA4-4CBB-9285-BD0499345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9B466-ED8D-429C-B29E-1EF22A961B1C}" type="datetimeFigureOut">
              <a:rPr lang="en-US"/>
              <a:pPr>
                <a:defRPr/>
              </a:pPr>
              <a:t>2/2/2013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19372-2EE2-4923-A338-CC26182945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F768E-A87B-4974-A59F-5FCDD0062DD2}" type="datetimeFigureOut">
              <a:rPr lang="en-US"/>
              <a:pPr>
                <a:defRPr/>
              </a:pPr>
              <a:t>2/2/2013</a:t>
            </a:fld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7087F-C3FD-4AC8-AFE4-FA59C9F45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003B2-D652-4E25-87C5-3ED90B28334C}" type="datetimeFigureOut">
              <a:rPr lang="en-US"/>
              <a:pPr>
                <a:defRPr/>
              </a:pPr>
              <a:t>2/2/2013</a:t>
            </a:fld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73ECF-AC03-427F-B20C-E9244EB33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1554163"/>
            <a:ext cx="2073275" cy="19796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54400" y="1547813"/>
            <a:ext cx="42227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891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181EC01-ECE7-4E80-8850-D171F117316B}" type="datetimeFigureOut">
              <a:rPr lang="en-US"/>
              <a:pPr>
                <a:defRPr/>
              </a:pPr>
              <a:t>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975" y="6356350"/>
            <a:ext cx="5102225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625" y="6356350"/>
            <a:ext cx="11382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2734956-B57D-42A0-B11B-4EFC4C5F3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3" r:id="rId1"/>
    <p:sldLayoutId id="2147483742" r:id="rId2"/>
    <p:sldLayoutId id="2147483741" r:id="rId3"/>
    <p:sldLayoutId id="2147483744" r:id="rId4"/>
    <p:sldLayoutId id="2147483745" r:id="rId5"/>
    <p:sldLayoutId id="2147483746" r:id="rId6"/>
    <p:sldLayoutId id="2147483740" r:id="rId7"/>
    <p:sldLayoutId id="2147483747" r:id="rId8"/>
    <p:sldLayoutId id="2147483748" r:id="rId9"/>
    <p:sldLayoutId id="2147483739" r:id="rId10"/>
    <p:sldLayoutId id="2147483738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duma.mo-kirov.ru/upload/resize_cache/iblock/d24/300_200_1/d24d5b685256932eb0288938aa78c942.jpg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azblog.ru/wp-content/uploads/2011/02/33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allpaperscraft.ru/wallpaper/toradora_aisaka_taiga_kawashima_ami_devushki_ssora_3429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allpaperscraft.ru/wallpaper/devushki_bryunetki_razgovor_progulka_2306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allpaperscraft.ru/wallpaper/kicking_horse_rhapsody_devushka_ssora_okno_34887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ru.photaki.com/picture-average-adult-woman-scolding-her-daughter_145200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poleznoe.ru/movies/12596-lyubi-i-tancuj-kochaj-i-tancz-mateush-damencki-mateusz-damiecki-izabella-miko-izabella-miko-beseda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5175"/>
            <a:ext cx="7772400" cy="28352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ЧЕСТНОСТЬ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6800" y="3905250"/>
            <a:ext cx="6172200" cy="1123950"/>
          </a:xfrm>
        </p:spPr>
        <p:txBody>
          <a:bodyPr rtlCol="0"/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Классный час в 8 классе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ъект 2"/>
          <p:cNvSpPr>
            <a:spLocks noGrp="1"/>
          </p:cNvSpPr>
          <p:nvPr>
            <p:ph sz="quarter" idx="13"/>
          </p:nvPr>
        </p:nvSpPr>
        <p:spPr>
          <a:xfrm>
            <a:off x="3455988" y="1544638"/>
            <a:ext cx="4224337" cy="3886200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3555" name="Рисунок 3" descr="http://baikal24.ru/upload_photo/thumbaff7e3819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549275"/>
            <a:ext cx="8207375" cy="611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Объект 3" descr="http://duma.mo-kirov.ru/upload/resize_cache/iblock/f3f/300_200_1/f3ff8932e79cceac0f003e934b9cdb86.jpg"/>
          <p:cNvPicPr>
            <a:picLocks noGrp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>
          <a:xfrm>
            <a:off x="323850" y="1628775"/>
            <a:ext cx="4591050" cy="4752975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496300" cy="13684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 smtClean="0"/>
              <a:t>Никита Шевченко</a:t>
            </a:r>
            <a:endParaRPr lang="en-US" sz="4400" dirty="0"/>
          </a:p>
        </p:txBody>
      </p:sp>
      <p:pic>
        <p:nvPicPr>
          <p:cNvPr id="24579" name="Рисунок 4" descr="http://duma.mo-kirov.ru/upload/resize_cache/iblock/d24/90_60_1/d24d5b685256932eb0288938aa78c942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64163" y="2636838"/>
            <a:ext cx="3600450" cy="367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950" y="765175"/>
            <a:ext cx="8856663" cy="6092825"/>
          </a:xfrm>
        </p:spPr>
        <p:txBody>
          <a:bodyPr rtlCol="0">
            <a:normAutofit fontScale="5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100" b="1" dirty="0"/>
              <a:t>«Честность – избегание обмана, и в частности мошенничества, в отношениях с другими людьми. По сравнению с правдивостью, понятие честности подчеркивает отсутствие корыстных мотивов дезинформации и вместе с тем снисходительней относится к непредумышленному введению в заблуждение, т.е. человек может оставаться честным, если сообщает другому неправду, в которую верит сам.</a:t>
            </a:r>
            <a:endParaRPr lang="en-US" sz="5100" dirty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100" b="1" dirty="0"/>
              <a:t>Честность – это выдающееся качество, проникающее в самую глубину человеческой сущности. Честность (или отсутствие ее) будет отчетливо проявляться в каждом вашем слове и поступке. Честность, твердость характера, незапятнанная репутация и уважение тесно взаимосвязаны  и идут рука об руку по пути к выдающемуся успеху».</a:t>
            </a:r>
            <a:endParaRPr lang="en-US" sz="5100" dirty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0"/>
            <a:ext cx="5373688" cy="9080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/>
              <a:t>Википедия: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ъект 2"/>
          <p:cNvSpPr>
            <a:spLocks noGrp="1"/>
          </p:cNvSpPr>
          <p:nvPr>
            <p:ph sz="quarter" idx="13"/>
          </p:nvPr>
        </p:nvSpPr>
        <p:spPr>
          <a:xfrm>
            <a:off x="0" y="476250"/>
            <a:ext cx="9144000" cy="626586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z="4400" b="1" u="sng" smtClean="0"/>
              <a:t>Честность</a:t>
            </a:r>
            <a:r>
              <a:rPr lang="ru-RU" sz="4400" smtClean="0"/>
              <a:t> – это одно из непременных проявлений благородного человека.</a:t>
            </a:r>
          </a:p>
          <a:p>
            <a:pPr marL="0" indent="0">
              <a:buFont typeface="Arial" charset="0"/>
              <a:buNone/>
            </a:pPr>
            <a:r>
              <a:rPr lang="ru-RU" sz="4400" b="1" u="sng" smtClean="0"/>
              <a:t>Честность</a:t>
            </a:r>
            <a:r>
              <a:rPr lang="ru-RU" sz="4400" smtClean="0"/>
              <a:t> – это серьезная причина для уважения к человеку.</a:t>
            </a:r>
          </a:p>
          <a:p>
            <a:pPr marL="0" indent="0">
              <a:buFont typeface="Arial" charset="0"/>
              <a:buNone/>
            </a:pPr>
            <a:r>
              <a:rPr lang="ru-RU" sz="4400" b="1" u="sng" smtClean="0"/>
              <a:t>Честность </a:t>
            </a:r>
            <a:r>
              <a:rPr lang="ru-RU" sz="4400" smtClean="0"/>
              <a:t> -  это убеждение в том, что собеседник настолько духовно развит, что сумеет понять и принять самую горькую правду.</a:t>
            </a:r>
            <a:endParaRPr lang="en-US" sz="440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8280400" cy="936625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 smtClean="0"/>
              <a:t>                                               ИТОГ: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Объект 3" descr="http://www.azblog.ru/wp-content/uploads/2011/02/33-300x235.jpg">
            <a:hlinkClick r:id="rId2"/>
          </p:cNvPr>
          <p:cNvPicPr>
            <a:picLocks noGrp="1"/>
          </p:cNvPicPr>
          <p:nvPr>
            <p:ph sz="quarter" idx="13"/>
          </p:nvPr>
        </p:nvPicPr>
        <p:blipFill>
          <a:blip r:embed="rId3"/>
          <a:srcRect/>
          <a:stretch>
            <a:fillRect/>
          </a:stretch>
        </p:blipFill>
        <p:spPr>
          <a:xfrm>
            <a:off x="971550" y="1989138"/>
            <a:ext cx="7416800" cy="4752975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8527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/>
              <a:t>Пусть честность станет вашим спутником по жизни и даст возможность получить уважение и понимание окружающих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Объект 3" descr="Описание: http://shkolamudrosti.ru/media/images/base64/a9941f1fbf4e27a9e93b7b5207d8138b.jpeg"/>
          <p:cNvPicPr>
            <a:picLocks noGrp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>
          <a:xfrm>
            <a:off x="3455988" y="2039938"/>
            <a:ext cx="4224337" cy="28956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863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 « Величайшая обида, которую можно причинить честному человеку                                                                               </a:t>
            </a:r>
            <a:r>
              <a:rPr lang="ru-RU" dirty="0"/>
              <a:t>это  заподозрить его в нечестном</a:t>
            </a:r>
            <a:r>
              <a:rPr lang="ru-RU" dirty="0" smtClean="0"/>
              <a:t>.»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                                                                                   </a:t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                                                               Вильям </a:t>
            </a:r>
            <a:r>
              <a:rPr lang="ru-RU" dirty="0"/>
              <a:t>Шекспир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Объект 3" descr="http://www.domsovetof.ru/_ph/4/2/919936096.jpg"/>
          <p:cNvPicPr>
            <a:picLocks noGrp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>
          <a:xfrm>
            <a:off x="1116013" y="1700213"/>
            <a:ext cx="8027987" cy="5041900"/>
          </a:xfr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260350"/>
            <a:ext cx="6913563" cy="151288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 smtClean="0"/>
              <a:t>Смысл понятия «честность»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Объект 3" descr="http://wallpaperscraft.ru/image/toradora_aisaka_taiga_kawashima_ami_devushki_ssora_34294_preview.jpg">
            <a:hlinkClick r:id="rId2"/>
          </p:cNvPr>
          <p:cNvPicPr>
            <a:picLocks noGrp="1"/>
          </p:cNvPicPr>
          <p:nvPr>
            <p:ph sz="quarter" idx="13"/>
          </p:nvPr>
        </p:nvPicPr>
        <p:blipFill>
          <a:blip r:embed="rId3"/>
          <a:srcRect/>
          <a:stretch>
            <a:fillRect/>
          </a:stretch>
        </p:blipFill>
        <p:spPr>
          <a:xfrm>
            <a:off x="971550" y="1773238"/>
            <a:ext cx="7416800" cy="508476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333375"/>
            <a:ext cx="5113337" cy="17272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 smtClean="0"/>
              <a:t>Честность и              чуткость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Объект 3" descr="http://wallpaperscraft.ru/image/devushki_bryunetki_razgovor_progulka_23068_preview.jpg">
            <a:hlinkClick r:id="rId2"/>
          </p:cNvPr>
          <p:cNvPicPr>
            <a:picLocks noGrp="1"/>
          </p:cNvPicPr>
          <p:nvPr>
            <p:ph sz="quarter" idx="13"/>
          </p:nvPr>
        </p:nvPicPr>
        <p:blipFill>
          <a:blip r:embed="rId3"/>
          <a:srcRect/>
          <a:stretch>
            <a:fillRect/>
          </a:stretch>
        </p:blipFill>
        <p:spPr>
          <a:xfrm>
            <a:off x="395288" y="1484313"/>
            <a:ext cx="8569325" cy="52578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188913"/>
            <a:ext cx="8064500" cy="15843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/>
              <a:t>Как себя чувствуешь, когда тебе лгут?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Объект 3" descr="http://go.mail.ru/imgpreview?key=http%3A//cs10083.vk.com/u74446801/116115974/y%5F89c234b8.jpg&amp;mb=imgdb_preview_81&amp;q=90&amp;w=164"/>
          <p:cNvPicPr>
            <a:picLocks noGrp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1125538"/>
            <a:ext cx="8496300" cy="573246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50" y="260350"/>
            <a:ext cx="8567738" cy="151288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 smtClean="0"/>
              <a:t>«</a:t>
            </a:r>
            <a:r>
              <a:rPr lang="ru-RU" sz="4400" dirty="0" err="1" smtClean="0"/>
              <a:t>НевИННАЯ</a:t>
            </a:r>
            <a:r>
              <a:rPr lang="ru-RU" sz="4400" dirty="0" smtClean="0"/>
              <a:t>»   ЛОЖЬ?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Объект 3" descr="http://wallpaperscraft.ru/image/kicking_horse_rhapsody_devushka_ssora_okno_34887_preview.jpg">
            <a:hlinkClick r:id="rId2"/>
          </p:cNvPr>
          <p:cNvPicPr>
            <a:picLocks noGrp="1"/>
          </p:cNvPicPr>
          <p:nvPr>
            <p:ph sz="quarter" idx="13"/>
          </p:nvPr>
        </p:nvPicPr>
        <p:blipFill>
          <a:blip r:embed="rId3"/>
          <a:srcRect/>
          <a:stretch>
            <a:fillRect/>
          </a:stretch>
        </p:blipFill>
        <p:spPr>
          <a:xfrm>
            <a:off x="755650" y="1844675"/>
            <a:ext cx="8208963" cy="4897438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0"/>
            <a:ext cx="8785225" cy="17732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/>
              <a:t>Быть честным и не испортить отношения с людьми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Объект 3" descr="Половина взрослых женщина бранить ее дочь">
            <a:hlinkClick r:id="rId2" tooltip="&quot;&quot;"/>
          </p:cNvPr>
          <p:cNvPicPr>
            <a:picLocks noGrp="1"/>
          </p:cNvPicPr>
          <p:nvPr>
            <p:ph sz="quarter" idx="13"/>
          </p:nvPr>
        </p:nvPicPr>
        <p:blipFill>
          <a:blip r:embed="rId3"/>
          <a:srcRect/>
          <a:stretch>
            <a:fillRect/>
          </a:stretch>
        </p:blipFill>
        <p:spPr>
          <a:xfrm>
            <a:off x="1547813" y="1412875"/>
            <a:ext cx="6119812" cy="5329238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569325" cy="144145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 smtClean="0"/>
              <a:t>Когда вскрывается ложь…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Объект 3" descr="Люби и танцуй, Kochaj i tancz, Матеуш Даменцки, Mateusz Damiecki, Изабелла Мико, Izabella Miko, беседа">
            <a:hlinkClick r:id="rId2"/>
          </p:cNvPr>
          <p:cNvPicPr>
            <a:picLocks noGrp="1"/>
          </p:cNvPicPr>
          <p:nvPr>
            <p:ph sz="quarter" idx="13"/>
          </p:nvPr>
        </p:nvPicPr>
        <p:blipFill>
          <a:blip r:embed="rId3"/>
          <a:srcRect/>
          <a:stretch>
            <a:fillRect/>
          </a:stretch>
        </p:blipFill>
        <p:spPr>
          <a:xfrm>
            <a:off x="900113" y="1268413"/>
            <a:ext cx="7343775" cy="5329237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60350"/>
            <a:ext cx="8353425" cy="15843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/>
              <a:t>Ответьте своей совести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deshow">
  <a:themeElements>
    <a:clrScheme name="Tradeshow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TC101859861[[fn=Выставка]]</Template>
  <TotalTime>143</TotalTime>
  <Words>191</Words>
  <Application>Microsoft Office PowerPoint</Application>
  <PresentationFormat>Экран (4:3)</PresentationFormat>
  <Paragraphs>20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6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Candara</vt:lpstr>
      <vt:lpstr>Arial</vt:lpstr>
      <vt:lpstr>Arial Black</vt:lpstr>
      <vt:lpstr>Calibri</vt:lpstr>
      <vt:lpstr>Tradeshow</vt:lpstr>
      <vt:lpstr>Tradeshow</vt:lpstr>
      <vt:lpstr>Tradeshow</vt:lpstr>
      <vt:lpstr>Tradeshow</vt:lpstr>
      <vt:lpstr>Tradeshow</vt:lpstr>
      <vt:lpstr>Tradeshow</vt:lpstr>
      <vt:lpstr>ЧЕСТНОСТЬ</vt:lpstr>
      <vt:lpstr> « ВЕЛИЧАЙШАЯ ОБИДА, КОТОРУЮ МОЖНО ПРИЧИНИТЬ ЧЕСТНОМУ ЧЕЛОВЕКУ                                                                               ЭТО  ЗАПОДОЗРИТЬ ЕГО В НЕЧЕСТНОМ.»                                                                                                                                                     ВИЛЬЯМ ШЕКСПИР</vt:lpstr>
      <vt:lpstr>СМЫСЛ ПОНЯТИЯ «ЧЕСТНОСТЬ»</vt:lpstr>
      <vt:lpstr>ЧЕСТНОСТЬ И              ЧУТКОСТЬ</vt:lpstr>
      <vt:lpstr>КАК СЕБЯ ЧУВСТВУЕШЬ, КОГДА ТЕБЕ ЛГУТ?</vt:lpstr>
      <vt:lpstr>«НЕВИННАЯ»   ЛОЖЬ?</vt:lpstr>
      <vt:lpstr>БЫТЬ ЧЕСТНЫМ И НЕ ИСПОРТИТЬ ОТНОШЕНИЯ С ЛЮДЬМИ</vt:lpstr>
      <vt:lpstr>КОГДА ВСКРЫВАЕТСЯ ЛОЖЬ…</vt:lpstr>
      <vt:lpstr>ОТВЕТЬТЕ СВОЕЙ СОВЕСТИ</vt:lpstr>
      <vt:lpstr>Слайд 10</vt:lpstr>
      <vt:lpstr>НИКИТА ШЕВЧЕНКО</vt:lpstr>
      <vt:lpstr>ВИКИПЕДИЯ:</vt:lpstr>
      <vt:lpstr>                                               ИТОГ: </vt:lpstr>
      <vt:lpstr>ПУСТЬ ЧЕСТНОСТЬ СТАНЕТ ВАШИМ СПУТНИКОМ ПО ЖИЗНИ И ДАСТ ВОЗМОЖНОСТЬ ПОЛУЧИТЬ УВАЖЕНИЕ И ПОНИМАНИЕ ОКРУЖАЮЩИХ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ЧЕСТНОСТЬ</dc:title>
  <dc:creator>Nadezhda</dc:creator>
  <cp:lastModifiedBy>User</cp:lastModifiedBy>
  <cp:revision>19</cp:revision>
  <dcterms:created xsi:type="dcterms:W3CDTF">2012-12-16T15:21:03Z</dcterms:created>
  <dcterms:modified xsi:type="dcterms:W3CDTF">2013-02-02T16:47:29Z</dcterms:modified>
</cp:coreProperties>
</file>