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A1F-A1B1-41B4-AA1F-6EB7397A390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2413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День матери</a:t>
            </a:r>
            <a:endParaRPr lang="ru-RU" sz="8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7272808" cy="213779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СОШ № 11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 Белово, Кемеровской области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Одинокова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Виктория Анатольевна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Нежность и тепло маминых рук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Диана\Desktop\картинки ко дню матери\день м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12768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2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иана\Desktop\картинки ко дню матери\день м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03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иана\Desktop\картинки ко дню матери\день м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России праздник отмечается с 1998 года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Диана\Desktop\картинки ко дню матери\деньм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756084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6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иана\Desktop\картинки ко дню матери\картинки ко дню матери 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85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Никого нет кроме, кто так любил бы нас!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Диана\Desktop\картинки ко дню матери\деньм5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56084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4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Мамино рукоделие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Диана\Desktop\картинки ко дню матери\день м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4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Необыкновенные мамы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Диана\Desktop\картинки ко дню матери\деньм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иана\Desktop\картинки ко дню матери\деньм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37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Мама, мамочка родная – вот, что свято навсегда!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Диана\Desktop\картинки ко дню матери\деньм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5"/>
            <a:ext cx="7128792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3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Лучше всех на свете – мамочка моя!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Диана\Desktop\картинки ко дню матери\день м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7609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9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иана\Desktop\картинки ко дню матери\день матери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73975"/>
            <a:ext cx="7128792" cy="52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0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46</TotalTime>
  <Words>66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4-17</vt:lpstr>
      <vt:lpstr>День матери</vt:lpstr>
      <vt:lpstr>В России праздник отмечается с 1998 года</vt:lpstr>
      <vt:lpstr>Слайд 3</vt:lpstr>
      <vt:lpstr>Никого нет кроме, кто так любил бы нас!</vt:lpstr>
      <vt:lpstr>Мамино рукоделие</vt:lpstr>
      <vt:lpstr>Необыкновенные мамы</vt:lpstr>
      <vt:lpstr>Мама, мамочка родная – вот, что свято навсегда!</vt:lpstr>
      <vt:lpstr>Лучше всех на свете – мамочка моя!</vt:lpstr>
      <vt:lpstr>Слайд 9</vt:lpstr>
      <vt:lpstr>Нежность и тепло маминых рук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Диана</dc:creator>
  <cp:lastModifiedBy>Tata</cp:lastModifiedBy>
  <cp:revision>5</cp:revision>
  <dcterms:created xsi:type="dcterms:W3CDTF">2012-12-16T06:22:57Z</dcterms:created>
  <dcterms:modified xsi:type="dcterms:W3CDTF">2013-02-16T08:33:49Z</dcterms:modified>
</cp:coreProperties>
</file>