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71" r:id="rId2"/>
    <p:sldId id="257" r:id="rId3"/>
    <p:sldId id="275" r:id="rId4"/>
    <p:sldId id="259" r:id="rId5"/>
    <p:sldId id="260" r:id="rId6"/>
    <p:sldId id="261" r:id="rId7"/>
    <p:sldId id="268" r:id="rId8"/>
    <p:sldId id="273" r:id="rId9"/>
    <p:sldId id="272" r:id="rId10"/>
    <p:sldId id="277" r:id="rId11"/>
    <p:sldId id="265" r:id="rId12"/>
    <p:sldId id="267" r:id="rId13"/>
    <p:sldId id="27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0B83C-EDF7-4236-9438-4A28C4E7CE51}" type="datetime1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B083C-D180-4390-AE3E-0EF3A09FBA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754AA0C-6231-44B8-B196-0301AA6D5D73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F055F71-B9BA-4880-86DC-9A3C28BB55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" TargetMode="External"/><Relationship Id="rId2" Type="http://schemas.openxmlformats.org/officeDocument/2006/relationships/hyperlink" Target="http://images.google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for-creativity.ucoz.ru/news/2009-02-15-168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71481"/>
            <a:ext cx="7772400" cy="2786082"/>
          </a:xfrm>
        </p:spPr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  <a:latin typeface="Adobe Ming Std L" pitchFamily="18" charset="-128"/>
                <a:ea typeface="Adobe Ming Std L" pitchFamily="18" charset="-128"/>
              </a:rPr>
              <a:t>Геометрия вокруг </a:t>
            </a:r>
            <a:br>
              <a:rPr lang="ru-RU" b="1" i="1" dirty="0" smtClean="0">
                <a:solidFill>
                  <a:srgbClr val="002060"/>
                </a:solidFill>
                <a:latin typeface="Adobe Ming Std L" pitchFamily="18" charset="-128"/>
                <a:ea typeface="Adobe Ming Std L" pitchFamily="18" charset="-128"/>
              </a:rPr>
            </a:br>
            <a:r>
              <a:rPr lang="ru-RU" b="1" i="1" dirty="0" smtClean="0">
                <a:solidFill>
                  <a:srgbClr val="002060"/>
                </a:solidFill>
                <a:latin typeface="Adobe Ming Std L" pitchFamily="18" charset="-128"/>
                <a:ea typeface="Adobe Ming Std L" pitchFamily="18" charset="-128"/>
              </a:rPr>
              <a:t>нас</a:t>
            </a:r>
            <a:endParaRPr lang="ru-RU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 l="13953" t="2894" r="16279"/>
          <a:stretch>
            <a:fillRect/>
          </a:stretch>
        </p:blipFill>
        <p:spPr bwMode="auto">
          <a:xfrm>
            <a:off x="357158" y="4214818"/>
            <a:ext cx="2500330" cy="2397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3357554" y="4286256"/>
            <a:ext cx="550072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Adobe Ming Std L" pitchFamily="18" charset="-128"/>
                <a:cs typeface="+mj-cs"/>
              </a:rPr>
              <a:t>Вдохновение нужно в геометрии не меньше, чем в поэзии.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i="1" dirty="0" smtClean="0">
                <a:solidFill>
                  <a:srgbClr val="002060"/>
                </a:solidFill>
                <a:ea typeface="Adobe Ming Std L" pitchFamily="18" charset="-128"/>
                <a:cs typeface="+mj-cs"/>
              </a:rPr>
              <a:t>А. С. Пушкин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t="85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3"/>
            <a:ext cx="8229600" cy="128588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Назови номер фигуры, у которой больше всего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граней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как она называется.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AutoShape 2" descr="data:image/jpeg;base64,/9j/4AAQSkZJRgABAQAAAQABAAD/2wCEAAkGBg8GEBEIBxAVExAUGBASDg8QFRgVDxgOFBQVGRQQHhIXHDIgFxklGxYYHzsgJCcpLC4tISA2NTMwNjIsLCkBCQoKDgwOGg8PGi0kHyItLCk1LC8sNSosLCwsKSkpKjUpLy0sLCwsLyw0KS0sKSwsLCksLiksLCwsLCwtLCwsLP/AABEIAKcBLgMBIgACEQEDEQH/xAAbAAEBAAMBAQEAAAAAAAAAAAAABQEEBgIDB//EAEgQAAIBAwECCQgFCgMJAAAAAAABAgMEEQUSIQYTMTNBVHOUtBQVFkJRU9PUIjI1UnQ0VWGBkZOys8PSI0OxJGNxcoKSocHw/8QAGgEBAAMBAQEAAAAAAAAAAAAAAAIDBQEEBv/EACwRAQABAgMIAgEEAwAAAAAAAAABAgMEETEFEhMUM1FxkUFSsSEiYfAjQtH/2gAMAwEAAhEDEQA/AP1K8vLuvd1LKwq0qcKdK3qf4lGVWTnVlXT3qrFJJUlux7TPF6j1q37pP5kzT+0LrsLH+O7KRi4rFXaLs00z+iyIjJM4vUetW/dJ/Mji9R61b90n8yUwefnb3d3dhM4vUetW/dJ/Mji9R61b90n8yUwOdvdzdhM4vUetW/dJ/Mn34P31e6dzQ1CUJSo1VTjOlB004O3oVd8XOW/NVrl6EbhP4Pc9qH4iHgrM9uCxFy5XMVT8I1RELYANVAAAAh6pe3TuYWGn1KdNcVOrKVSlKq21OMUlipHC3/pLhCuftGH4af8AOgUYiuaLU1U6uxqxxeo9at+6T+ZHF6j1q37pP5kpgxOdvd1m7CZxeo9at+6T+ZHF6j1q37pP5kpgc7e7m7CZxeo9at+6T+ZHF6j1q37pP5kpgc7e7m7CZxeo9at+6T+ZHF6j1q37pP5kpgc7e7m7CZxeo9at+6T+ZHF6j1q37pP5kpgc7e7m7CZxeo9at+6T+ZHF6j1q37pP5kpgc7e7m7CXa3l5b3VGzvqtKpCpCvL/AA6MqclKnxeN7qyTX03uwXyDcfl9p2d5/QLxs4Wuqu1FVWquqMpAAelwOZsbvUNTjK4pV6EI8ZcQjB205NRpVqlOOZeULLxBb8I6Y5/gzzD7a+8XXPFjbtVuiJpn5SpjN64vUetW/dJ/Mji9R61b90n8yUwZXO3u6e7CZxeo9at+6T+ZHF6j1q37pP5kpgc7e7m7CZxeo9at+6T+ZPvwfva9y7mhqEoTlRqxpxnSg6acJUKNTfFzlvzUazn2G4T+D/P6h29Lwdse3BYi5crmKp+EaoiHmn9oXXYWP8d2UibT+0LrsLH+O7KR4sb1p/vwlToAA8iQAABP4Pc9qH4iHgrMoE/g9z2ofiIeCszR2d1J8f8AEK9FsAG4rAAAIVz9ow/DT/nQLpCuftGH4af86B5cX0av78pU6qQAPnFoAAAAAAAAAAAAAmXH5fadnef0C8Qbj8vtOzvP6BePocF0YVVagAPYiHP8GeYfbX3i650Bz/BnmH2194uuZ20enHlOjVVABhrAAACfwf5/UO3peDtigT+D/P6h29LwdsaOzupPhCvR5p/aF12Fj/HdlIi3d35tvq1atSrOE6NooTpUKtWLlCdztRzTi8Nbcdz9p9fSOl7q67nc/CI4u1cquzMUz6dpmMlUEr0jpe6uu53Pwh6R0vdXXc7n4R5uBd+s+nc4VQSvSOl7q67nc/CHpHS91ddzufhDgXfrPozhVJ/B7ntQ/EQ8FZny9I6Xurrudz8I98GJOtK9uXCpCNSvGVPjac6cnFWlrBy2JpPG1CS5Og92AtV0XJmqJj9OyNU/ougA2VYAABCuftGH4af86BdOd1au7C9hdVKdWVN0Jw2qNGpVxPjYPZapxbW72nnxVM1Wqoh2nVXBK9I6Xurrudz8IekdL3V13O5+EYHAu/WfS3OFUEr0jpe6uu53Pwh6R0vdXXc7n4Q4F36z6M4VQSvSOl7q67nc/CHpHS91ddzufhDgXfrPozhVBK9I6Xurrudz8IekdL3V13O5+EOBd+s+jOFUEr0jpe6uu53Pwh6R0vdXXc7n4Q4F36z6M4VQSvSOl7q67nc/CHpHS91ddzufhDgXfrPozh6uPy+07O8/oF45q3u/Od7b1aFKso06d1tzq0KtKKc3R2VmpBZb2XuXsOlN3B0zTaiJjJXVqAA9SIc/wZ5h9tfeLrnQHP8ABnmH2194uuZ20enHlOjVVABhrAAACfwf5/UO3peDtigT+D/P6h29LwdsaOzupPhCvRbwYwZBuK2MDBkAYwMGQBjBk56712spyvLRKVpRc4XC2W6s3HKqTglvew0t3rYmkn9Fu/TqKslUptOLScZJ5TT5Gn0ohTXTVMxE6D0ACYAAAMAAYwMGQBjAwZAGMDBkAYwMGQBjAwZAGMDBkAMAAAAABz/BnmH2194uudAc/wAGeYfbX3i65nbR6ceU6NVUAGGsAAAJ/B/n9Q7el4O2KBP4P8/qHb0vB2xo7O6k+EK9FsAG4rAAAJOsXs5yjpljLZqzW3UqLGadupJSl+ict8Y5WMqT9Vo29U1FaZTdaScpNxjTpx+vOpJ4jBf/AG5JvoNLS7GVpGU7hqVapJ1K81yObSikv0RjGMFyblnlbPHi8Rwqco1lKmM2xa20LKELa3jswhGMIRXIoRWEv2I0rCp5krKwlut6u1K2b9Su5NzobXsltbUVve6a5FFKkfC9s4ahTlb119GWM4eGmmmpJ9DTSf6jGw9+bVe97WTGakCZot/OspWd8/8AaKWzGo8YVSOytm4jHojLfu6JKUcvGXTPpKaoqjOFIADoAAAAAAAAAAAAAAAAAAAAAAAAHP8ABnmH2194uudAc/wZ5h9tfeLrmdtHpx5To1VQAYawAAAn8H+f1Dt6Xg7YoE/g/wA/qHb0vB2xo7O6k+EK9FsAG4rByAh6pW871HpdF/4UcO9mn/yyja/9cZZl7INLH001C5XFumaqnYjN4sp+fKkdVlzMdpWceWLi8ryv/jKLaj7IN7/pNKoEtncgfNXbs3a5qlbEZAAKnU/VLacXHULBZr0trEE0uNptPat23uWXhp9ElFvdtJ1LO8hfwjcWzzCXI8NPKeGmnvTTTTT3pppnzJm35jrcfyWtXCqr1ady5YjVx0RntYl0JqLxvnI1MDiN2eHVp8IVR8rwANlWAAAAAAAAAAAAYnNU05zeEt7b3JJcryB4r14WsZVq8lGEU3KUniKS5W2yLUoS1/8Axbvbp0VzFJOUKm16txPG+MlucYeryv6WFBKT4QtTllWiacIvlrSTyqjXRSyspetyvdhSpmRjMX/pbnzKymnu1LHVJW8lYarJKo+Zq7oxrR9mORVV0wXLyx3ZUaxPurSF7B0LmKlF8qf+qfKn+lb0a9jfTsJxsNRk5KW63uH6/spT9lTH/clnlyi/C4uLn7atfy5VTksAA0EAAADn+DPMPtr7xdc6A5/gzzD7a+8XXM7aPTjynRqqgAw1gAABP4P8/qHb0vB2xQJ/B/n9Q7el4O2NHZ3UnwhXotgA3FbS1i4rWtGdXT6Tq1VhQprZ3ttLa+lKKaSecbSzjGSJp9zV0+HEwsLuTzKU5ydttyqSbcptqvytv/0dQCm7ZpuxlU7E5IHnev8Am+6/bbfHHnev+b7r9tt8cvg8/IWf59u70oHnev8Am+6/bbfHHnev+b7r9tt8cvgchZ/n2b0oHnev+b7r9tt8c8VtRq3EXSrabcSjJNSjLyZxcXypp196OiA5C1/Ps3pRuDFW4dOVvqFGrBU2oUaleUJValHZWJScKkvpp5i23vwpdLSsgHtiMkQAHQAAAAAAABic1BOU3hLe29yx7ckKUnwie1NYtFvjB8tdp7pte69i9blf0cKS5qvhFmhT/I98asvf9Dpr/dcqcvW5Fuy3T5DKxmLy/wAdE+U6afkABjrA+V1awvYSoXEdqMtzT/1yt6ed+VvTPqBE5DQtdSelyjZarPMZNRt7mWEpt8lKb5FV/wDEuVb8otGlVpRrxdKtFSjJOMoyWYuL3OLT5V+g07C5lp1WOmV5OpCam7ebblVjGCTlTn0tLKxUfLlRl9LDnuYTF8T9lev5V1U5LIANFAOf4M8w+2vvF1zoDn+DPMPtr7xdczto9OPKdGqqADDWAAAE/g/z+odvS8HbFAn8H+f1Dt6Xg7Y0dndSfCFei2ADcVgAAAGhqWt0dKcadxtuU1JxhSpVa09mOMy2aUG0vpLe9285M5ajfBF9Lbf7lz3K8+CPS23+5c9yvPgkd+nvBktAi+ltv9y57lefBD4XW0d9RV4rKTlO0uoQWXjLnKklFb+VtI7v09xaABIAAAAAAAAAABCuKEtBbr26btW26tNb3Sbe+pFe76XFcnKulG9QuIXUY1reSlCSTjKLzFp8jTXKb5GvLSelyle2MXKnJuVxbxWZbT5a9Nff6XD1uVfS+vmYvB7/AO+jXt3TpqbwPFCvG6jGtQkpQkk4yi8xafSmezFWABrX19GySbTlOT2aVKP15z+6k/2tvckm3hJs7ETVOUDzqN/5DFcXHbqTlGFGlnDlNv24bUUsybw8RTeNxsabpvkW1VrS2608cbVxjkzinFZ+hTWXiOXyttttt+NN02VFu7vWpV5LDa+pCnnPEwz6ucZlhOTSbxiMY0TfwuGizGc6qqpzAAe1EOf4M8w+2vvF1zoDn+DPMPtr7xdczto9OPKdGqqADDWAAAE/g/z+odvS8HbFAn8H+f1Dt6Xg7Y0dndSfCFei2ADcVgAAHP6Q/OM6urVPXbpUF922pSkl+uU9qbfscFv2U3tcJLiUKUbS2k41a840YOLanGMsurUTXI401OWcreljfhPYoUI2sY0KEVGEUowhFJRjCKwopLckksYMvaF3KmKI+U6I+XvAwAYywweK1CFxGVGtFShJOM4yScXFrDi0+VNbsHsAafBu4k6c7K4k5VLeboynJtylDZjOlUcnvk3TnHL+8pFcgXkvNt1R1BfUqYtrh9CT2nQqP24qNwxj/Nbyknm+fS4a7xbcVKZjKQAHocAAAAAAAAAABGu7OelyleWMXKnJuVxbxWZbT5a9Nfe6XD1uVfSzt7NrdQvYKvbvMXnoaaaeHFxe+Mk0000mmmnvKBKv7CdtN3+nLMnjj6CwlVSwttZ3RqpLc3ukkoy9WUM7FYOLn76NfynTVkzqF9HTqbrTTk90YQj9eVSTxGCXS2z3pumyot3l61KvJYbX1IU854mGfVylmWE5NJvCUYx+enabOc/L9SS43eqVNPMKUHypPpm1yy/Ut3LVJ4TC8KN6rX8OVVZgAPciAAAcvp6vNLjK28jc1xtzOM41qaThUr1JxeJPK3SR1AKrtqm7GVTsTkg+X3nUJfvqX9w8vvOoS/fUv7i8Dz8jZ7O70oPl951CX76l/cPL7zqEv31L+4vAcjZ7G9KD5fedQl++pf3H14PW1alK6uL2lxTq1YzhDaU3sRt6NPLcd3LBlkFtrDW7U50w5MzIAD0OABO1++np9vOpbY46WKdumsryio9mnldMVJpv9CZyZy/UaNpLzldVr9/UpZtqHseNmVeon0ZmlTxj/KzlprFQ17Cyjp1KFrQzsxSSbeZN9Mm+mTeW30ttmwfMX7nFrmpdEZAAKnQAAfC+soajTna187M04vG6SzyST6JJ70+hpDg/fTv6CldY42DnSrYWFxtOTjKWz6qljaxl4TSy+U+5MhLzbeqX1adzHZlj6ru6ccxbXRKVKLWelU4rKxFPR2fd3a9yflCqF4AG4rAAAAAAAAAAAAAAAAAAAAAAAAAAAAAAAAAAAI+s6RXvq1G6s6tKPFKpswrUpVFxk1s8atmrHElDaj07pS9rAOVUxVGUj5+Qaj1i27tV+ZHkGo9Ytu7VfmTAPPytn6u70s+Qaj1i27tV+ZHkGo9Ytu7VfmTAHK2fqb0s+Qaj1i27tV+ZHkGo9Ytu7VfmTAHK2fqb0s+Qaj1i27tV+ZNe/wBD1DUKboVLm2W+MoyVtV2o1ISUoTX+08qkk/1GAdjDWonOKTOXSoAHocAAAAAAAAAAAAAAAAAAAAAAAAAAAAAAAAf/2Q=="/>
          <p:cNvSpPr>
            <a:spLocks noChangeAspect="1" noChangeArrowheads="1"/>
          </p:cNvSpPr>
          <p:nvPr/>
        </p:nvSpPr>
        <p:spPr bwMode="auto">
          <a:xfrm>
            <a:off x="0" y="-762000"/>
            <a:ext cx="2876550" cy="15906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4" descr="http://fictionbook.ru/static/bookimages/00/19/11/00191102.bin.dir/h/_03.png"/>
          <p:cNvPicPr>
            <a:picLocks noChangeAspect="1" noChangeArrowheads="1"/>
          </p:cNvPicPr>
          <p:nvPr/>
        </p:nvPicPr>
        <p:blipFill>
          <a:blip r:embed="rId2"/>
          <a:srcRect t="-3623" r="66763" b="54710"/>
          <a:stretch>
            <a:fillRect/>
          </a:stretch>
        </p:blipFill>
        <p:spPr bwMode="auto">
          <a:xfrm>
            <a:off x="857224" y="1857364"/>
            <a:ext cx="1643074" cy="1928826"/>
          </a:xfrm>
          <a:prstGeom prst="rect">
            <a:avLst/>
          </a:prstGeom>
          <a:noFill/>
        </p:spPr>
      </p:pic>
      <p:pic>
        <p:nvPicPr>
          <p:cNvPr id="6" name="Picture 4" descr="http://fictionbook.ru/static/bookimages/00/19/11/00191102.bin.dir/h/_03.png"/>
          <p:cNvPicPr>
            <a:picLocks noChangeAspect="1" noChangeArrowheads="1"/>
          </p:cNvPicPr>
          <p:nvPr/>
        </p:nvPicPr>
        <p:blipFill>
          <a:blip r:embed="rId2"/>
          <a:srcRect l="69365" b="56521"/>
          <a:stretch>
            <a:fillRect/>
          </a:stretch>
        </p:blipFill>
        <p:spPr bwMode="auto">
          <a:xfrm>
            <a:off x="6500826" y="2000240"/>
            <a:ext cx="1514451" cy="1714512"/>
          </a:xfrm>
          <a:prstGeom prst="rect">
            <a:avLst/>
          </a:prstGeom>
          <a:noFill/>
        </p:spPr>
      </p:pic>
      <p:pic>
        <p:nvPicPr>
          <p:cNvPr id="7" name="Picture 4" descr="http://fictionbook.ru/static/bookimages/00/19/11/00191102.bin.dir/h/_03.png"/>
          <p:cNvPicPr>
            <a:picLocks noChangeAspect="1" noChangeArrowheads="1"/>
          </p:cNvPicPr>
          <p:nvPr/>
        </p:nvPicPr>
        <p:blipFill>
          <a:blip r:embed="rId2"/>
          <a:srcRect l="37573" r="27745" b="54710"/>
          <a:stretch>
            <a:fillRect/>
          </a:stretch>
        </p:blipFill>
        <p:spPr bwMode="auto">
          <a:xfrm>
            <a:off x="3571868" y="3000372"/>
            <a:ext cx="1714512" cy="1785950"/>
          </a:xfrm>
          <a:prstGeom prst="rect">
            <a:avLst/>
          </a:prstGeom>
          <a:noFill/>
        </p:spPr>
      </p:pic>
      <p:pic>
        <p:nvPicPr>
          <p:cNvPr id="8" name="Picture 4" descr="http://fictionbook.ru/static/bookimages/00/19/11/00191102.bin.dir/h/_03.png"/>
          <p:cNvPicPr>
            <a:picLocks noChangeAspect="1" noChangeArrowheads="1"/>
          </p:cNvPicPr>
          <p:nvPr/>
        </p:nvPicPr>
        <p:blipFill>
          <a:blip r:embed="rId2"/>
          <a:srcRect l="14451" t="43479" r="49422" b="5796"/>
          <a:stretch>
            <a:fillRect/>
          </a:stretch>
        </p:blipFill>
        <p:spPr bwMode="auto">
          <a:xfrm>
            <a:off x="1357290" y="4429132"/>
            <a:ext cx="1785950" cy="2000264"/>
          </a:xfrm>
          <a:prstGeom prst="rect">
            <a:avLst/>
          </a:prstGeom>
          <a:noFill/>
        </p:spPr>
      </p:pic>
      <p:pic>
        <p:nvPicPr>
          <p:cNvPr id="9" name="Picture 4" descr="http://fictionbook.ru/static/bookimages/00/19/11/00191102.bin.dir/h/_03.png"/>
          <p:cNvPicPr>
            <a:picLocks noChangeAspect="1" noChangeArrowheads="1"/>
          </p:cNvPicPr>
          <p:nvPr/>
        </p:nvPicPr>
        <p:blipFill>
          <a:blip r:embed="rId2"/>
          <a:srcRect l="57804" t="41667" r="10404" b="5796"/>
          <a:stretch>
            <a:fillRect/>
          </a:stretch>
        </p:blipFill>
        <p:spPr bwMode="auto">
          <a:xfrm>
            <a:off x="6143636" y="4357694"/>
            <a:ext cx="1571636" cy="2071702"/>
          </a:xfrm>
          <a:prstGeom prst="rect">
            <a:avLst/>
          </a:prstGeom>
          <a:noFill/>
        </p:spPr>
      </p:pic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714348" y="3214686"/>
            <a:ext cx="357190" cy="471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 bwMode="auto">
          <a:xfrm>
            <a:off x="3214678" y="3071810"/>
            <a:ext cx="357190" cy="471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 bwMode="auto">
          <a:xfrm>
            <a:off x="6072198" y="3214686"/>
            <a:ext cx="357190" cy="471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 bwMode="auto">
          <a:xfrm>
            <a:off x="857224" y="5715016"/>
            <a:ext cx="357190" cy="471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</a:p>
        </p:txBody>
      </p:sp>
      <p:sp>
        <p:nvSpPr>
          <p:cNvPr id="15" name="Содержимое 2"/>
          <p:cNvSpPr txBox="1">
            <a:spLocks/>
          </p:cNvSpPr>
          <p:nvPr/>
        </p:nvSpPr>
        <p:spPr bwMode="auto">
          <a:xfrm>
            <a:off x="5786446" y="5786454"/>
            <a:ext cx="357190" cy="471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ata:image/jpeg;base64,/9j/4AAQSkZJRgABAQAAAQABAAD/2wCEAAkGBg8GEBEIBxAVExAUGBASDg8QFRgVDxgOFBQVGRQQHhIXHDIgFxklGxYYHzsgJCcpLC4tISA2NTMwNjIsLCkBCQoKDgwOGg8PGi0kHyItLCk1LC8sNSosLCwsKSkpKjUpLy0sLCwsLyw0KS0sKSwsLCksLiksLCwsLCwtLCwsLP/AABEIAKcBLgMBIgACEQEDEQH/xAAbAAEBAAMBAQEAAAAAAAAAAAAABQEEBgIDB//EAEgQAAIBAwECCQgFCgMJAAAAAAABAgMEEQUSIQYTMTNBVHOUtBQVFkJRU9PUIjI1UnQ0VWGBkZOys8PSI0OxJGNxcoKSocHw/8QAGgEBAAMBAQEAAAAAAAAAAAAAAAIDBQEEBv/EACwRAQABAgMIAgEEAwAAAAAAAAABAgMEETEFEhMUM1FxkUFSsSEiYfAjQtH/2gAMAwEAAhEDEQA/AP1K8vLuvd1LKwq0qcKdK3qf4lGVWTnVlXT3qrFJJUlux7TPF6j1q37pP5kzT+0LrsLH+O7KRi4rFXaLs00z+iyIjJM4vUetW/dJ/Mji9R61b90n8yUwefnb3d3dhM4vUetW/dJ/Mji9R61b90n8yUwOdvdzdhM4vUetW/dJ/Mn34P31e6dzQ1CUJSo1VTjOlB004O3oVd8XOW/NVrl6EbhP4Pc9qH4iHgrM9uCxFy5XMVT8I1RELYANVAAAAh6pe3TuYWGn1KdNcVOrKVSlKq21OMUlipHC3/pLhCuftGH4af8AOgUYiuaLU1U6uxqxxeo9at+6T+ZHF6j1q37pP5kpgxOdvd1m7CZxeo9at+6T+ZHF6j1q37pP5kpgc7e7m7CZxeo9at+6T+ZHF6j1q37pP5kpgc7e7m7CZxeo9at+6T+ZHF6j1q37pP5kpgc7e7m7CZxeo9at+6T+ZHF6j1q37pP5kpgc7e7m7CZxeo9at+6T+ZHF6j1q37pP5kpgc7e7m7CXa3l5b3VGzvqtKpCpCvL/AA6MqclKnxeN7qyTX03uwXyDcfl9p2d5/QLxs4Wuqu1FVWquqMpAAelwOZsbvUNTjK4pV6EI8ZcQjB205NRpVqlOOZeULLxBb8I6Y5/gzzD7a+8XXPFjbtVuiJpn5SpjN64vUetW/dJ/Mji9R61b90n8yUwZXO3u6e7CZxeo9at+6T+ZHF6j1q37pP5kpgc7e7m7CZxeo9at+6T+ZPvwfva9y7mhqEoTlRqxpxnSg6acJUKNTfFzlvzUazn2G4T+D/P6h29Lwdse3BYi5crmKp+EaoiHmn9oXXYWP8d2UibT+0LrsLH+O7KR4sb1p/vwlToAA8iQAABP4Pc9qH4iHgrMoE/g9z2ofiIeCszR2d1J8f8AEK9FsAG4rAAAIVz9ow/DT/nQLpCuftGH4af86B5cX0av78pU6qQAPnFoAAAAAAAAAAAAAmXH5fadnef0C8Qbj8vtOzvP6BePocF0YVVagAPYiHP8GeYfbX3i650Bz/BnmH2194uuZ20enHlOjVVABhrAAACfwf5/UO3peDtigT+D/P6h29LwdsaOzupPhCvR5p/aF12Fj/HdlIi3d35tvq1atSrOE6NooTpUKtWLlCdztRzTi8Nbcdz9p9fSOl7q67nc/CI4u1cquzMUz6dpmMlUEr0jpe6uu53Pwh6R0vdXXc7n4R5uBd+s+nc4VQSvSOl7q67nc/CHpHS91ddzufhDgXfrPozhVJ/B7ntQ/EQ8FZny9I6Xurrudz8I98GJOtK9uXCpCNSvGVPjac6cnFWlrBy2JpPG1CS5Og92AtV0XJmqJj9OyNU/ougA2VYAABCuftGH4af86BdOd1au7C9hdVKdWVN0Jw2qNGpVxPjYPZapxbW72nnxVM1Wqoh2nVXBK9I6Xurrudz8IekdL3V13O5+EYHAu/WfS3OFUEr0jpe6uu53Pwh6R0vdXXc7n4Q4F36z6M4VQSvSOl7q67nc/CHpHS91ddzufhDgXfrPozhVBK9I6Xurrudz8IekdL3V13O5+EOBd+s+jOFUEr0jpe6uu53Pwh6R0vdXXc7n4Q4F36z6M4VQSvSOl7q67nc/CHpHS91ddzufhDgXfrPozh6uPy+07O8/oF45q3u/Od7b1aFKso06d1tzq0KtKKc3R2VmpBZb2XuXsOlN3B0zTaiJjJXVqAA9SIc/wZ5h9tfeLrnQHP8ABnmH2194uuZ20enHlOjVVABhrAAACfwf5/UO3peDtigT+D/P6h29LwdsaOzupPhCvRbwYwZBuK2MDBkAYwMGQBjBk56712spyvLRKVpRc4XC2W6s3HKqTglvew0t3rYmkn9Fu/TqKslUptOLScZJ5TT5Gn0ohTXTVMxE6D0ACYAAAMAAYwMGQBjAwZAGMDBkAYwMGQBjAwZAGMDBkAMAAAAABz/BnmH2194uudAc/wAGeYfbX3i65nbR6ceU6NVUAGGsAAAJ/B/n9Q7el4O2KBP4P8/qHb0vB2xo7O6k+EK9FsAG4rAAAJOsXs5yjpljLZqzW3UqLGadupJSl+ict8Y5WMqT9Vo29U1FaZTdaScpNxjTpx+vOpJ4jBf/AG5JvoNLS7GVpGU7hqVapJ1K81yObSikv0RjGMFyblnlbPHi8Rwqco1lKmM2xa20LKELa3jswhGMIRXIoRWEv2I0rCp5krKwlut6u1K2b9Su5NzobXsltbUVve6a5FFKkfC9s4ahTlb119GWM4eGmmmpJ9DTSf6jGw9+bVe97WTGakCZot/OspWd8/8AaKWzGo8YVSOytm4jHojLfu6JKUcvGXTPpKaoqjOFIADoAAAAAAAAAAAAAAAAAAAAAAAAHP8ABnmH2194uudAc/wZ5h9tfeLrmdtHpx5To1VQAYawAAAn8H+f1Dt6Xg7YoE/g/wA/qHb0vB2xo7O6k+EK9FsAG4rByAh6pW871HpdF/4UcO9mn/yyja/9cZZl7INLH001C5XFumaqnYjN4sp+fKkdVlzMdpWceWLi8ryv/jKLaj7IN7/pNKoEtncgfNXbs3a5qlbEZAAKnU/VLacXHULBZr0trEE0uNptPat23uWXhp9ElFvdtJ1LO8hfwjcWzzCXI8NPKeGmnvTTTTT3pppnzJm35jrcfyWtXCqr1ady5YjVx0RntYl0JqLxvnI1MDiN2eHVp8IVR8rwANlWAAAAAAAAAAAAYnNU05zeEt7b3JJcryB4r14WsZVq8lGEU3KUniKS5W2yLUoS1/8Axbvbp0VzFJOUKm16txPG+MlucYeryv6WFBKT4QtTllWiacIvlrSTyqjXRSyspetyvdhSpmRjMX/pbnzKymnu1LHVJW8lYarJKo+Zq7oxrR9mORVV0wXLyx3ZUaxPurSF7B0LmKlF8qf+qfKn+lb0a9jfTsJxsNRk5KW63uH6/spT9lTH/clnlyi/C4uLn7atfy5VTksAA0EAAADn+DPMPtr7xdc6A5/gzzD7a+8XXM7aPTjynRqqgAw1gAABP4P8/qHb0vB2xQJ/B/n9Q7el4O2NHZ3UnwhXotgA3FbS1i4rWtGdXT6Tq1VhQprZ3ttLa+lKKaSecbSzjGSJp9zV0+HEwsLuTzKU5ydttyqSbcptqvytv/0dQCm7ZpuxlU7E5IHnev8Am+6/bbfHHnev+b7r9tt8cvg8/IWf59u70oHnev8Am+6/bbfHHnev+b7r9tt8cvgchZ/n2b0oHnev+b7r9tt8c8VtRq3EXSrabcSjJNSjLyZxcXypp196OiA5C1/Ps3pRuDFW4dOVvqFGrBU2oUaleUJValHZWJScKkvpp5i23vwpdLSsgHtiMkQAHQAAAAAAABic1BOU3hLe29yx7ckKUnwie1NYtFvjB8tdp7pte69i9blf0cKS5qvhFmhT/I98asvf9Dpr/dcqcvW5Fuy3T5DKxmLy/wAdE+U6afkABjrA+V1awvYSoXEdqMtzT/1yt6ed+VvTPqBE5DQtdSelyjZarPMZNRt7mWEpt8lKb5FV/wDEuVb8otGlVpRrxdKtFSjJOMoyWYuL3OLT5V+g07C5lp1WOmV5OpCam7ebblVjGCTlTn0tLKxUfLlRl9LDnuYTF8T9lev5V1U5LIANFAOf4M8w+2vvF1zoDn+DPMPtr7xdczto9OPKdGqqADDWAAAE/g/z+odvS8HbFAn8H+f1Dt6Xg7Y0dndSfCFei2ADcVgAAAGhqWt0dKcadxtuU1JxhSpVa09mOMy2aUG0vpLe9285M5ajfBF9Lbf7lz3K8+CPS23+5c9yvPgkd+nvBktAi+ltv9y57lefBD4XW0d9RV4rKTlO0uoQWXjLnKklFb+VtI7v09xaABIAAAAAAAAAABCuKEtBbr26btW26tNb3Sbe+pFe76XFcnKulG9QuIXUY1reSlCSTjKLzFp8jTXKb5GvLSelyle2MXKnJuVxbxWZbT5a9Nff6XD1uVfS+vmYvB7/AO+jXt3TpqbwPFCvG6jGtQkpQkk4yi8xafSmezFWABrX19GySbTlOT2aVKP15z+6k/2tvckm3hJs7ETVOUDzqN/5DFcXHbqTlGFGlnDlNv24bUUsybw8RTeNxsabpvkW1VrS2608cbVxjkzinFZ+hTWXiOXyttttt+NN02VFu7vWpV5LDa+pCnnPEwz6ucZlhOTSbxiMY0TfwuGizGc6qqpzAAe1EOf4M8w+2vvF1zoDn+DPMPtr7xdczto9OPKdGqqADDWAAAE/g/z+odvS8HbFAn8H+f1Dt6Xg7Y0dndSfCFei2ADcVgAAHP6Q/OM6urVPXbpUF922pSkl+uU9qbfscFv2U3tcJLiUKUbS2k41a840YOLanGMsurUTXI401OWcreljfhPYoUI2sY0KEVGEUowhFJRjCKwopLckksYMvaF3KmKI+U6I+XvAwAYywweK1CFxGVGtFShJOM4yScXFrDi0+VNbsHsAafBu4k6c7K4k5VLeboynJtylDZjOlUcnvk3TnHL+8pFcgXkvNt1R1BfUqYtrh9CT2nQqP24qNwxj/Nbyknm+fS4a7xbcVKZjKQAHocAAAAAAAAAABGu7OelyleWMXKnJuVxbxWZbT5a9Nfe6XD1uVfSzt7NrdQvYKvbvMXnoaaaeHFxe+Mk0000mmmnvKBKv7CdtN3+nLMnjj6CwlVSwttZ3RqpLc3ukkoy9WUM7FYOLn76NfynTVkzqF9HTqbrTTk90YQj9eVSTxGCXS2z3pumyot3l61KvJYbX1IU854mGfVylmWE5NJvCUYx+enabOc/L9SS43eqVNPMKUHypPpm1yy/Ut3LVJ4TC8KN6rX8OVVZgAPciAAAcvp6vNLjK28jc1xtzOM41qaThUr1JxeJPK3SR1AKrtqm7GVTsTkg+X3nUJfvqX9w8vvOoS/fUv7i8Dz8jZ7O70oPl951CX76l/cPL7zqEv31L+4vAcjZ7G9KD5fedQl++pf3H14PW1alK6uL2lxTq1YzhDaU3sRt6NPLcd3LBlkFtrDW7U50w5MzIAD0OABO1++np9vOpbY46WKdumsryio9mnldMVJpv9CZyZy/UaNpLzldVr9/UpZtqHseNmVeon0ZmlTxj/KzlprFQ17Cyjp1KFrQzsxSSbeZN9Mm+mTeW30ttmwfMX7nFrmpdEZAAKnQAAfC+soajTna187M04vG6SzyST6JJ70+hpDg/fTv6CldY42DnSrYWFxtOTjKWz6qljaxl4TSy+U+5MhLzbeqX1adzHZlj6ru6ccxbXRKVKLWelU4rKxFPR2fd3a9yflCqF4AG4rAAAAAAAAAAAAAAAAAAAAAAAAAAAAAAAAAAAI+s6RXvq1G6s6tKPFKpswrUpVFxk1s8atmrHElDaj07pS9rAOVUxVGUj5+Qaj1i27tV+ZHkGo9Ytu7VfmTAPPytn6u70s+Qaj1i27tV+ZHkGo9Ytu7VfmTAHK2fqb0s+Qaj1i27tV+ZHkGo9Ytu7VfmTAHK2fqb0s+Qaj1i27tV+ZNe/wBD1DUKboVLm2W+MoyVtV2o1ISUoTX+08qkk/1GAdjDWonOKTOXSoAHocAAAAAAAAAAAAAAAAAAAAAAAAAAAAAAAAf/2Q=="/>
          <p:cNvSpPr>
            <a:spLocks noChangeAspect="1" noChangeArrowheads="1"/>
          </p:cNvSpPr>
          <p:nvPr/>
        </p:nvSpPr>
        <p:spPr bwMode="auto">
          <a:xfrm>
            <a:off x="0" y="-762000"/>
            <a:ext cx="2876550" cy="15906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http://t1.gstatic.com/images?q=tbn:ANd9GcTsjOSTlM0CuWqRm5t_PwDt_NOqklaWXhZt_dZj-_ozy6JxNA0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357826"/>
            <a:ext cx="1676400" cy="1257301"/>
          </a:xfrm>
          <a:prstGeom prst="rect">
            <a:avLst/>
          </a:prstGeom>
          <a:noFill/>
        </p:spPr>
      </p:pic>
      <p:sp>
        <p:nvSpPr>
          <p:cNvPr id="1030" name="AutoShape 6" descr="data:image/jpeg;base64,/9j/4AAQSkZJRgABAQAAAQABAAD/2wCEAAkGBhEREBUSEBAVFBQSERcSERgYFBUWFhYRFRcVFhUQFBgXHCceGBojHRkYHzEhIycpLSw4FR4xNzIqNSYrLCkBCQoKDgwOFA8PFCkcHBwpKSkpKSksKSkpKSkpLCwsKSkpKSwpLCkpKSksKSkpKSkpKSksKSwsLCkpKSksLCksLP/AABEIAMgA+wMBIgACEQEDEQH/xAAbAAEBAAMBAQEAAAAAAAAAAAAABQIEBgMBB//EAEoQAAIBAwICBgUHCAcHBQAAAAECAwAEERIhBTEGEyJBUWEUIzJCcTM0UmJygZEVJENzdIKhs1Njg5KTsbIWNURUorTSo8HC0/D/xAAVAQEBAAAAAAAAAAAAAAAAAAAAAf/EABcRAQEBAQAAAAAAAAAAAAAAAAARAUH/2gAMAwEAAhEDEQA/AP26vO5uUjQvI6oijLMxCqB4knYVCtekrXjMtgEKodLyyHZT9WEESN8W0A8wTW5a9HUDiWdmuJRuryYIQ/1UYGiP4gavEmoPP8syz7WcOVP6aYNHF8UT5SX8FU9zV8HRkP2ri4mll91hI0IjP9UkZCr8TqJ5EkVapQRTLeW/tL6XF4qFS4UfWTaOX4roP1TW9w7i8M4PVOCVOHUgq6H6MiMAyHyYCtytDiPBIZyGdSJFGEkQlJU8ldcHHlyPeDRG/SuevOI3FihedluIBzfKRTr4AqcRyn7Og+CsatWF8k8SSxHKSKGU4IOD4hgCD5EUHvSlKBSlKBSlSbjj2p2itY+vkRtMhzpiibY6ZZMHtYIOhQzbjIA3oKkkoUFmIUAZJJAAA5kk8hUZuNyT/M0BTvuJQRCB3tGuzTfEaV+vWcfR/rCHvJPSGByqadNuh7isWTqI+k5Yju01hxX86l9EX5JQHvD4qd0tPi/NvBRj9IDRXOp0Xku1N718zyqQbImVotUQzqYBMCIS+7gdkCMnUSwNrh3FrhY1kw11Cc9oKEuoyCQySxDCyMpBU6NLAjGg866MCod5+aTGcbQTMBdeEcmypdeSnZH/AHW20sSFOw4lFOuuFw4BwcbFWHNHU7ow+iQCK2anX/A45X6wFopgMCWM6ZMdytsVkX6rhh5Vqnik9t87TrIwPl4lOwHNpod2T7SFhzJ0igt0rCCdZEV0YMjqGRlIKspGQwI2IIrOiFKUoFKUoFcl0/4hN1RhtZOrkASaR/oIJVWNTj6b/iscldRd3SRRtJI2lI1LufBVGSfwFcrxO1YcPmmlXEty8UsgPNF62MRQfuJgH6xc99Fx0fCeIdfCshGljlZF+hKhKSR/usGH3VuVGh9ResnKO7BlTwFzGAJVH2k0uB/VyGrNEKUpQc7wbgsM9lbNInbWBNEikpKm3uSKQy/AHFbPVXkHssLqMe6+mOcDycARyfBgnmxr16K/Mbf9Qn+VVKonWPHoZW6skxy4z1UqmOTzKg7OB9JCw86o1r33D4p00TRrIuc4ZQQD3MM8j5jeoV9ZzwPBFBdyLHcTGIhwszRAQzTaoXky2fVacSawNW3LFRVviHFIYF1TSKgJwuebH6KKN3byAJrQ9Mu5/kYxbof0ky5kI8UgBGPjIwI+ia2uH8DhhbWqlpSMNK7F5SPDW24H1RgeArfoJll0fiRxK+qaYcpZTrcZ56BgLEPJAorDon8zi+Df62qtUnon8zi+Df62oK1KUohSlKAa5jhvAw4lmicwz+lXAEigHUBM4CTIezKvPY7jPZKneunqX0e+Tk/a7n+fJVEzinSx7WPTcxBZnIjt2Go28sjcjqHajAGWZW3AVtJfFevCeMWkEQQTNIxJeR+qkLSyscvIdK8ye4cgABsBWEnDhfSTSMSqRZt7RhzWZGDS3S+YkRUH6lu5qrcF4iZosuNMqMYp1HJZlxqA+qchlPeHU99FazdLLYf0x+FrdN/lFX1+kFu6lTHOysCCDZ3RBUjcEGLcEVXzWvxC+SCJ5ZD2UUscbk+CqO9icADvJAqDl+FdI2jkNjFFLNIiiS26xWg/NicATNKA3qz2cqrFhpOCdWK68AMpDXsgm3BEQBW3U93YJJkI8ZCeWQFrRk4NMtv6RpzeCX0sgHm2nQbNT3r1XqgfEBuddDZ3aSxpJGdSSKrofFWAIP4VRO6INnh9qfG1hP4xqcfxqvUfob/u6z/Y4P5SVYqIUpSgUpXhfXqQxPLIcJGhdu84AzsO8+A76CZxX84nS15omm4ufsq3qIT9t1LHyhIPtU6ZfMpPjH/Njr34BZukZkmGJp266b6rMAFi+CIFTz05768OmXzKT4x/zY6qtnj9k8kJMXysTCaDu9bGchCe4MMofJzWzw++WaJJU9mRA655gEZwfAjkR5Gtg1G4Z6i5ltz7Mmbq3+DNieMfZkIf+3HhUFmlKURL6K/Mbf8AUJ/lVSpXRQ/mNv8AqE/yqrVCpHHPl7H9sb/s7yq9SOOfL2P7Y3/Z3lRVelKUQqT0T+ZxfBv9bVWqR0SP5lFjwb/W1FV6UpRClKUCuZjvXjtXWL5aa9uYYNs4ka5n9YfEIoZz5R4rpq4Po9x239Jna4nSL0a5uYIldgvbluJJJJSTtuDGq757L/SouO1sLJYYkiT2Y0CLnngDGSe8nmT35NS+I/m1wtwNo5isF14Bs4guD8CerJ8HUnZK3rfjdtIcR3MLnwWVGP8AA1sXNsksbRuupJFKMO4qwwR+FB61Fn/OboR/orRlkl8HuiA0UfmEBEh82i8DWrFxt4IXhf1lzCywxA7GcyZFtKT4MAdZ7jFKeQqxwjhvUQrHks27SORu8rEtJKfixJx3bDkKDcqLwodRcSW3uPm5tvJWb18Q+zIwb4Tgd1V5JlX2mC/Egf51znSXjlsIxLHdQdbat1yDrogWABEkJ7W2tCyjwJU91BvdDf8Ad1n+xwfykqxUvoqB6Ba45eiQ42x+jTuqpRClKUCot9+cXSQDeODTcXHnJnNvCfvBlPh1cfc1UeJX6wRPK+cIucDdmPJUUd7McKB3kitfgVg0UWZcGaVzNORy618ZUfVUBUHkgoqjUXpl8yk+Mf8ANjq1UXpl8yk+Mf8ANjoYtVJ6RwsI1njUmS1frlA5vHgrNEPEtGWwPpBD3VWpRGEEyuquhDKyhlI5FSMhh5EVnUbgHqXltDyhIkg/ZpSxRR9hg8fwRPGrNBIm6OqrGS1kNtIx1NoAMTseZkhPZJPey6W+tWH5dkg2vYtCj9NHl4Pi+2uH94FR9I1apRWEMyuoZGDKwypBBBHiCNiKl8c+Xsf2xv8As7ykvRxVYyWrm2cnLaADE57zJCeySfpLpb61TeKT3nW22qzMrRXDSFoXTq2U21zECesYNEdUi5B1DHIsdqo6mpVz0gXUY7dGuJVOGVCNCN4TSnsofq7t4Ka8/wAkzz73culD+hhZlTG+0suzyfAaFPeDVW3tkjUJGioijCqoCqB4ADYVBJ/Isk+97JqX+giJWHHhI2zzffhT9CrEUSooVVCqoAUAAAAcgANgKypRClKUClKUCp9/wOOVusUtFMBgSxnS+ByV9isi/VcMPKqFKDm7nsbX9rHNH/TpCHXHjNEQWTzZdS9508q2oejnD5FEkUEOlh2HiCqCPFWjx/CrVSbjgADmW2kNvIxy2kAxSHxmiOAx+sNLfWoqTd9FrYX1ufW56q4APpNxkEdVgBusyuzPsDjtGqv+yVoRh4es/WSSy/zGNSr6+ulubcyWcjNH1qkwkPE+tAAdbFeq3G4fGO4tVL8kS3G9440H9BEzCP4SybNL8Oyvip51RPe3si5SzsIJ5FOlmEUawxnvEk2g7/VTU3iBzretOi6Fg9yVlYHKoECQIe4pEM6j9Zyx8NPKrMMKooVFCqowqgAAAcgANgKzqBSlKIUpXldyskbMiGRlUsqAgF2AyEBOwJO2T40Eq5PpF2sXOO10zS+DXDDMMf7i5kI8TEatVxPC+IcRjj0Dhzq7MZJpXaJy8rnLssaSDsj2QC4wFUd1bOq6f5db8+KxLbQJ+KymX/1KLHT3V5HEuqWRY1HvOwUfixxXOdIuNR3Ns8dqsk7MUwY4nZOy6sfWECM7KeTV9tbeGNta8KnL/TdYJJP8SSYv/GqX5ck/5G6/CD/7qozt+kts7aOtCOTskoaGQnySUKT92ap1FuOJGRSsnDrh1PNWS3ZT8QZcVMFoE+b2l/b+AiaARj+xeVov+moKnSH1Rjux/wAOSJvO1kwJfuUhJf7I+NWa5FuKcRVSpsnuUIKkOkUDlTsclZnRvhpUVnwXil5FAkb8OnYxgopMkGrq1YiPViQgto05Odzmg6ulKUQpSuWPpSz3EjpIIw0kkOZdKAwwxLGGGvBR2MzY2HZBPcQV1NK5i0u7y4MUmjEfWk4VimVWTQXftZK6VZwASG1oNwCT09EKUpQKUpQKUpQKUpQKVK6UJM1nKluGMrr1aFWKspchTIGBBXSCWyN+z38qlWIvotZEbN1t3LnWdXV26mOKEopkGxGZMZGe1nfmV1VKhwXt8WUPAiqWwzDtaR2jpxqGoewNe2+rs4xWFvf37DtWwVjLGADp0rERGZdTBySRmQAgb9X5jIi/SuRS/v0bGhRLPl1jJLBerhy5BL7L1zImc4wpbAzXXDzoFKUohSlKBSleF/8AJPjVspPYzrONyExvk8hjxoPelctYXF5BbRZjkmke36+YvqJWVUj1WyqBkMTqxnAyMd+3rLx+7TV1luq7oiH1hVpHkijwDjJGWc7DJCg9+AWOkpXPxcauy+l7VlUKxLaHbJwpQgA7Z1bruRoceBOndcYvVAleDq9EXaUklXkdEEcYxkAmVwu2SOqbfBGRHWUrXsJZGTMq6W1OAN90DMEfB3UsoDYPLOK2KIUpSgUpSgUpSgUpSgUpUXpF0lFroRImnmkdFWNSAQjOqGRmOyjJwM8ztsAxAWqVr8Pv0njEkZypyNwQysDhkZTurAggg7gitigUpSgUpSgUpSgYpSlApSte+4jFAmuaRUXOAWOMseSr4k+A3oNilRvytcyb21p2BvqndoC48I0CM4+LhfgedZw9JI9QS4VraRjhVlwqsfCOQExufINnyFFVqUpRCsXiVsalBwcjIBwRyIz31lSgVjJErDDKCMg7gHcbg71lSgUpSgUpSgUpSgUpSgUpWtxHiCQRtJITpXGwGWZiQFRFG7MxIAA5kig8uL8UECjSuuWRtEEYOC8mM4z7qgZZm7gCfIx5eF9W9sJG1zT3glnfHtGKCZ1RQfZjUhQq92c7kkmjwnh76zcXAHXSDSq5BEEOciBT3nIBZveI8FUD5djVf24+hb3En3loI1z9zP8AgaKw4hZyQyG5tl1FsekwjA65QMCRM7CZRsCdmA0n3StOyvUmjWSJgyMMgj8CCDuCDkEHcEEHcV7VEvrWS3ka4t1Lo5zdQruW5D0iEf0oA3X3wPpAZC3SvK0u0lRZI2DI6hlI5EHka9aIUpSgUpSgUpUO+ma6ka2iYiJDpu5FJB/ZIiOTkHtMPZBwO02VDWvOkEksqJbkRwPIYfSSofMwz6uJSQuCQyiRsrqXSFOxNSx4DDE3WYaSXGDLI2uTB5hSdkB+igUeVe11wqKSAwFAIygQBezpAxp0Y9krgEEctIxyqdYdIUjBhvZ4454jpcu6RiVfcuEBI7LDnjkQy91FXKwmhV1KuoZWGGBAII8CDsa0P9prP/nLf/Hi/wDKn+01n/zlv/jxf+VEaN/w0WkbS287QIgz1ZBmhO+AiRE6lJJChY2XJI2JNbnBOMNKDHPF1Nwiq0kerUNLcpI295DuM9xUg8snWtD6ZMJ85toGPo/eJZhlWuvNF3VPE6m37Brd4vwsyhXjbRPES0L9wJxqjce9G2AGHkCMFQQVQpWjwnignQ5UxyI2iaMnLRyYzjI9pSMEMNmBBreohSlKBSlKBSlKBSlKBSlKDCedUVndgqopZmJwFUDJYk8gBUfh0DXMi3UylUXJtIzkFVIwbmQHlIwJAB3RTjYswGCfn0mr/hIn7PhczKfb84UI2+mwz7KjVeopUm3GriEx/o7WFB8XknZh+Cp+NVqkcFGZ7t/G4WMHyjgh/wDkz0FelKURDu4WtHaeFS0LtquYlGSrH2rqFRzPe6D2vaHayHswTrIqujBldQyspBVlIyGBHMGs6gzqbFmlQE2rEtOgBJgYnLXEYHuEkl1HLdx72Sr1KxjkDAMpBDAFSDkEHcEEcxWVEKUpQTOkdy8dsxR9BLRpqwCVWSVI2dc7agrEjORkDY8q3LKySGNY4l0oowBue/JJJ3JJJJJ3JJJ51odLR+Y3BxkpC0g+MY1j+K1WzRSo3A4xK89wQD1s5jjzv6q39UMeRcSt+/W3xy+MNvJIoyyoRGPGVuzGv3uVH316cLsRBBHCDkRRqmfHSACx8zz++g9+oX6K/gKdQv0V/AVnSiI/R31fXW/9BO2gf1M3ro8DwGtkH6qrFR7n1V9E/u3ETW7frItU0P8A0mf+FWKKi8Yi0XFtLH2ZJJhbvjk8JSSQo479Oksp5gk9zMDaqRxM6ru0T6JmmPwSLqt/8YVXohSlKBSlKBSlKBSlKBWtxKxWeGSFmZVlRkYo2lgGGCVPca2aUHIcOtZ4WFrJezRuBpt2KwPDMqjkmqPUkgA3j1chlcjOmz1N+vKa3k35NDJEcfaWRhn92t6/sI54zHKupW5jcEEbhlI3VgcEEYIIBFTLe/ktnEN0xaNiFguDjcnYQ3GNlk7g+yv9VtiV6HiF4vt2Stt+iuFY58hMkf8AnUzo/wATn6uTRYyktdXJYmS3VQwnkUKfWFshQo5Y22yMV1VSOEdi4uouXrEuF+zMgUn75IpT99B9F1fEbWsC/auXJA8cJAQfxr4Ir859bap4Yhlkx8cypmq9fGYAZJwBuT3AeJoiV+TLonLXxHlHBEv8zXUi9t5ZHMFveXEsinErl0SKDIziTqEQu+DkRqQeWSoIJoelyXu1uxjtvenGzzDvW2z7Kf1vf7nc4r2VlHDGscSBEUYAH4k+ZJ3JO5ySaK1uBcGS0gSCNnZUzu7amJYlifADJOwwB3Ct+lKIUpSg0+NW5ktpkHN4JFHxZGH/AL1Os+ldv1UeJDLIYkYpErSuCVB7Sxg6P3sVdqHwCMWztZYCqoMtrgYBtye1H5mNjp+y0edyaK1uJ3F1L1b+hOIYpkmkUyRmdwgYrojUlTpfQ+C4Y6MAZq7Y38cyB4nDKdsjuI5qwO6sORUgEd9bFS7/AIKS5mtn6mc41HGY5QOSzptr22DAhh3HGQQqUqMnSeNNS3eLaRBkq7ZV1GBrgfHrRkgYA1DIBUEjOOm4u+eu2t/DdbmUeZ5wIfAds+KcqDx49d9cRBar1s8M0cpOcRwsjBissmDpLLqXQoLYfkBvXv8A7SdX86t5YPF9PWw/HrIs6R5uEqpZ2ccKCOJAiKMKqjAH/wC5576yuLhY0Z3YKqKWZjyCqMlj5AUEa2vo7i+V4ZFkSOzbtIwZSZpU7xtkdSfxq7Ubo5Y46y5eMJJdMJGXSAUiUYhibHvBTqbPvOw5AVZoFKUohSlKBSlKBSlKBSlKBWE8CurI6hlYFWVgCrKdipB2IrOlBBWV7E4kLPae7ISWe3+rMTu0XhId197I7Q9p2C30Lg9me3kiJ7i0ZWWPH7pmNWCK5PivBbi3aJrKMSxRzrIINSoYsho36lm2EZV2yh9nmu3ZorpL/iEcCGSVwqjA7ySx2CKBuzE7BQCT3VKSxluyHulMcGcpbnGXxye6I2PlEMqPe1HZfew4O3WCe6YSTAHQBnqoAeawg9+NjIe031R2RWoFKUohSlKBSlKBUzj1i7oskIzPA3Ww741HBDwE9wdSV8iVPuiqdKDX4ffJPEksZysihhnYjPusO5gdiO4gitipUnR1NTNFLNCWYu3VytoLMcs3VvqjBJJJwu5JJrH0C8T2LxXHhNbqT/ehaMf9NA48B1lpnHzwY+PU3G486r1zXE4L+QwEwQN1NwspK3DrnCSLjS0XZ3Yd7Vvab9+bW0I8llnP3EmIffj7qKr1F4l+cTrbDeOPTPdeBwcw25+0w1keEYB2esxwSVvlb6dvEIIoV+7Qmsf363eH8MjgUrGD2m1uWd3dnwBqd3JZjgAbnkAO6g2qUpRClKUClKUClKUClKUClKUClK1OK8REERkKlsFVVRzZ5HWNF8sswGe6g26VItekkbSNE+VkWZoQAGcOyCIsyELyHWrnOMYY8gTX2HpVav7Mp2XVkpIBjsYwSu5OtMAc9Qxmiq1KmSdJLcKja8dahaLKuNQXAwOznJJGBjJyMA7V58P6TQyaFJ0u7FQuGIJDTKCG0gYbqZCM42WiK9KUoFKUoFKUoFKUoFKkdJeLyW8WuJVZuQVtW5ZljjAIO2ZHQfAnwrG46UQKWTX2wxQZU6WdWEbY35KxwSSBs2/ZJBYs0qDb9MoDErvqXKxdZ2SVjklVH6tj4gOCfAZ8DjZTpLCWZBq1IhdwQBpI0ZjJJwGGsDw2bfY4EVaVz0fTKJnBXLRNFrBCMG16oFVMHmSZguPFSN9wLVjepNGJEzpbOMjHIlT/ABB376I96UpQKUpQKUpQKUpQKUpQKUpQKwlhVwVYAg8wRkeNZ0oNQ8Jgyp6lMocodIyDq1Ejz1b57815jgFtgD0ePYADsDYARqAPDAijH9mvhW/Sg004NbgYEEYGkJso2UEEKPAAgH7h4CsLXgsUcrShRkhVXZcRqilQqYGwwW/vt41v0oFKUoFKUoFKUoFKUoNO64PBKSZI1YkqcncjQQU0nmuDvtjfJr2ezjOcxodRBbKqckcidt8V7UoPCSwibOqJDq9rKKc9krvkb9kkfA4rE8MhJJMMeTz7C7404ztv7K/3R4Vs0oNS84VFKMMoALpI2Ao1mNgyh9u0MgbVtKoAAAwAMADkAO4V9pQKUpQKUpQKUpQKUpQKUpQKUpQKUpQKUpQKlcevJF6lISdcs2nbTnQqO7e2Co3VRk/S+4qUGivSWVew8QMiYSRhrEfWagnWZ09lMhzjc/J/S22+M8VZYNUbEPllwqF8yIr6ogSuAdS4BI3OwGTSlFY8R4g49G0y413PVTEKozpSXXswOntoB/DO9T7HpU628LSL1jNGWlO6sG6uWQLoWPByI8d3MUpTg9x0rkOMWpIxITiTJAjkERbAT2csGzn2QWwcb4v0wYHHorHsk7McnCzHKjRup6sEHwkBxnYqVVYz9MmUkejE4jd86zg6OvAxhPZbqgQ3eJU5ZAO6vSPVFPLHFkQHYFipcBAzH2DjvAxkNjY70pUIwTpI+pla30lSFGZOyzHQQQQudJVmIbH6NgcYr04L0i9IfR1RT1SyZySMkJqTdQcjUPjg0pVRZpSlRClKUClKUClKUClKUH//2Q=="/>
          <p:cNvSpPr>
            <a:spLocks noChangeAspect="1" noChangeArrowheads="1"/>
          </p:cNvSpPr>
          <p:nvPr/>
        </p:nvSpPr>
        <p:spPr bwMode="auto">
          <a:xfrm>
            <a:off x="0" y="-914400"/>
            <a:ext cx="2390775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2" descr="http://festival.1september.ru/articles/506276/img4.gif"/>
          <p:cNvPicPr>
            <a:picLocks noChangeAspect="1" noChangeArrowheads="1"/>
          </p:cNvPicPr>
          <p:nvPr/>
        </p:nvPicPr>
        <p:blipFill>
          <a:blip r:embed="rId3"/>
          <a:srcRect r="80120" b="66667"/>
          <a:stretch>
            <a:fillRect/>
          </a:stretch>
        </p:blipFill>
        <p:spPr bwMode="auto">
          <a:xfrm>
            <a:off x="7858148" y="2786058"/>
            <a:ext cx="928694" cy="987143"/>
          </a:xfrm>
          <a:prstGeom prst="rect">
            <a:avLst/>
          </a:prstGeom>
          <a:noFill/>
        </p:spPr>
      </p:pic>
      <p:pic>
        <p:nvPicPr>
          <p:cNvPr id="8" name="Picture 2" descr="http://festival.1september.ru/articles/506276/img4.gif"/>
          <p:cNvPicPr>
            <a:picLocks noChangeAspect="1" noChangeArrowheads="1"/>
          </p:cNvPicPr>
          <p:nvPr/>
        </p:nvPicPr>
        <p:blipFill>
          <a:blip r:embed="rId3"/>
          <a:srcRect l="5422" t="71485" r="65662"/>
          <a:stretch>
            <a:fillRect/>
          </a:stretch>
        </p:blipFill>
        <p:spPr bwMode="auto">
          <a:xfrm>
            <a:off x="6572264" y="2928934"/>
            <a:ext cx="1214446" cy="752466"/>
          </a:xfrm>
          <a:prstGeom prst="rect">
            <a:avLst/>
          </a:prstGeom>
          <a:noFill/>
        </p:spPr>
      </p:pic>
      <p:pic>
        <p:nvPicPr>
          <p:cNvPr id="9" name="Picture 2" descr="http://festival.1september.ru/articles/506276/img4.gif"/>
          <p:cNvPicPr>
            <a:picLocks noChangeAspect="1" noChangeArrowheads="1"/>
          </p:cNvPicPr>
          <p:nvPr/>
        </p:nvPicPr>
        <p:blipFill>
          <a:blip r:embed="rId3"/>
          <a:srcRect l="32530" t="-3275" r="25903" b="67248"/>
          <a:stretch>
            <a:fillRect/>
          </a:stretch>
        </p:blipFill>
        <p:spPr bwMode="auto">
          <a:xfrm>
            <a:off x="2000232" y="2928934"/>
            <a:ext cx="1643074" cy="785818"/>
          </a:xfrm>
          <a:prstGeom prst="rect">
            <a:avLst/>
          </a:prstGeom>
          <a:noFill/>
        </p:spPr>
      </p:pic>
      <p:pic>
        <p:nvPicPr>
          <p:cNvPr id="10" name="Picture 2" descr="http://festival.1september.ru/articles/506276/img4.gif"/>
          <p:cNvPicPr>
            <a:picLocks noChangeAspect="1" noChangeArrowheads="1"/>
          </p:cNvPicPr>
          <p:nvPr/>
        </p:nvPicPr>
        <p:blipFill>
          <a:blip r:embed="rId3"/>
          <a:srcRect l="5175" t="29476" r="70674" b="31222"/>
          <a:stretch>
            <a:fillRect/>
          </a:stretch>
        </p:blipFill>
        <p:spPr bwMode="auto">
          <a:xfrm>
            <a:off x="3929058" y="2660191"/>
            <a:ext cx="1000132" cy="1197437"/>
          </a:xfrm>
          <a:prstGeom prst="rect">
            <a:avLst/>
          </a:prstGeom>
          <a:noFill/>
        </p:spPr>
      </p:pic>
      <p:pic>
        <p:nvPicPr>
          <p:cNvPr id="11" name="Picture 2" descr="http://festival.1september.ru/articles/506276/img4.gif"/>
          <p:cNvPicPr>
            <a:picLocks noChangeAspect="1" noChangeArrowheads="1"/>
          </p:cNvPicPr>
          <p:nvPr/>
        </p:nvPicPr>
        <p:blipFill>
          <a:blip r:embed="rId3"/>
          <a:srcRect l="52410" t="45374" r="25903" b="12677"/>
          <a:stretch>
            <a:fillRect/>
          </a:stretch>
        </p:blipFill>
        <p:spPr bwMode="auto">
          <a:xfrm>
            <a:off x="1000100" y="2786058"/>
            <a:ext cx="857256" cy="1071570"/>
          </a:xfrm>
          <a:prstGeom prst="rect">
            <a:avLst/>
          </a:prstGeom>
          <a:noFill/>
        </p:spPr>
      </p:pic>
      <p:pic>
        <p:nvPicPr>
          <p:cNvPr id="12" name="Picture 2" descr="http://festival.1september.ru/articles/506276/img4.gif"/>
          <p:cNvPicPr>
            <a:picLocks noChangeAspect="1" noChangeArrowheads="1"/>
          </p:cNvPicPr>
          <p:nvPr/>
        </p:nvPicPr>
        <p:blipFill>
          <a:blip r:embed="rId3"/>
          <a:srcRect l="79519" b="14846"/>
          <a:stretch>
            <a:fillRect/>
          </a:stretch>
        </p:blipFill>
        <p:spPr bwMode="auto">
          <a:xfrm>
            <a:off x="5429256" y="1928802"/>
            <a:ext cx="809603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800" y="3143248"/>
            <a:ext cx="8458200" cy="1905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43933" y="428604"/>
            <a:ext cx="7371471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00FF"/>
                </a:solidFill>
                <a:latin typeface="Georgia" pitchFamily="18" charset="0"/>
              </a:rPr>
              <a:t>Картинки  с сайтов:</a:t>
            </a:r>
          </a:p>
          <a:p>
            <a:pPr>
              <a:defRPr/>
            </a:pPr>
            <a:r>
              <a:rPr lang="ru-RU" sz="2000" b="1" dirty="0" smtClean="0">
                <a:solidFill>
                  <a:srgbClr val="0000FF"/>
                </a:solidFill>
                <a:latin typeface="Georgia" pitchFamily="18" charset="0"/>
                <a:hlinkClick r:id="rId2"/>
              </a:rPr>
              <a:t>-http</a:t>
            </a:r>
            <a:r>
              <a:rPr lang="ru-RU" sz="2000" b="1" dirty="0">
                <a:solidFill>
                  <a:srgbClr val="0000FF"/>
                </a:solidFill>
                <a:latin typeface="Georgia" pitchFamily="18" charset="0"/>
                <a:hlinkClick r:id="rId2"/>
              </a:rPr>
              <a:t>://images.google.ru</a:t>
            </a:r>
            <a:r>
              <a:rPr lang="ru-RU" sz="2000" b="1" dirty="0" smtClean="0">
                <a:solidFill>
                  <a:srgbClr val="0000FF"/>
                </a:solidFill>
                <a:latin typeface="Georgia" pitchFamily="18" charset="0"/>
                <a:hlinkClick r:id="rId2"/>
              </a:rPr>
              <a:t>/</a:t>
            </a:r>
            <a:r>
              <a:rPr lang="ru-RU" sz="2000" b="1" dirty="0" smtClean="0">
                <a:solidFill>
                  <a:srgbClr val="0000FF"/>
                </a:solidFill>
                <a:latin typeface="Georgia" pitchFamily="18" charset="0"/>
              </a:rPr>
              <a:t> ;</a:t>
            </a:r>
            <a:endParaRPr lang="ru-RU" sz="2000" b="1" dirty="0">
              <a:solidFill>
                <a:srgbClr val="0000FF"/>
              </a:solidFill>
              <a:latin typeface="Georgia" pitchFamily="18" charset="0"/>
            </a:endParaRPr>
          </a:p>
          <a:p>
            <a:pPr>
              <a:defRPr/>
            </a:pPr>
            <a:r>
              <a:rPr lang="ru-RU" sz="2000" b="1" dirty="0" smtClean="0">
                <a:solidFill>
                  <a:srgbClr val="0000FF"/>
                </a:solidFill>
                <a:latin typeface="Georgia" pitchFamily="18" charset="0"/>
                <a:hlinkClick r:id="rId3"/>
              </a:rPr>
              <a:t>-http</a:t>
            </a:r>
            <a:r>
              <a:rPr lang="ru-RU" sz="2000" b="1" dirty="0">
                <a:solidFill>
                  <a:srgbClr val="0000FF"/>
                </a:solidFill>
                <a:latin typeface="Georgia" pitchFamily="18" charset="0"/>
                <a:hlinkClick r:id="rId3"/>
              </a:rPr>
              <a:t>://images.yandex.ru</a:t>
            </a:r>
            <a:r>
              <a:rPr lang="ru-RU" sz="2000" b="1" dirty="0" smtClean="0">
                <a:solidFill>
                  <a:srgbClr val="0000FF"/>
                </a:solidFill>
                <a:latin typeface="Georgia" pitchFamily="18" charset="0"/>
                <a:hlinkClick r:id="rId3"/>
              </a:rPr>
              <a:t>/</a:t>
            </a:r>
            <a:r>
              <a:rPr lang="ru-RU" sz="2000" b="1" dirty="0" smtClean="0">
                <a:solidFill>
                  <a:srgbClr val="0000FF"/>
                </a:solidFill>
                <a:latin typeface="Georgia" pitchFamily="18" charset="0"/>
              </a:rPr>
              <a:t>;</a:t>
            </a:r>
            <a:endParaRPr lang="en-US" sz="2000" b="1" dirty="0">
              <a:solidFill>
                <a:srgbClr val="0000FF"/>
              </a:solidFill>
              <a:latin typeface="Georgia" pitchFamily="18" charset="0"/>
            </a:endParaRPr>
          </a:p>
          <a:p>
            <a:r>
              <a:rPr lang="ru-RU" sz="2000" b="1" dirty="0" smtClean="0">
                <a:solidFill>
                  <a:srgbClr val="0000FF"/>
                </a:solidFill>
                <a:hlinkClick r:id="rId4"/>
              </a:rPr>
              <a:t>-http://for-creativity.ucoz.ru/news/2009-02-15-1689</a:t>
            </a:r>
            <a:r>
              <a:rPr lang="ru-RU" sz="2000" b="1" dirty="0" smtClean="0">
                <a:solidFill>
                  <a:srgbClr val="0000FF"/>
                </a:solidFill>
              </a:rPr>
              <a:t>  фон;</a:t>
            </a:r>
          </a:p>
          <a:p>
            <a:endParaRPr lang="ru-RU" sz="2400" b="1" dirty="0" smtClean="0">
              <a:solidFill>
                <a:srgbClr val="0000FF"/>
              </a:solidFill>
            </a:endParaRPr>
          </a:p>
          <a:p>
            <a:endParaRPr lang="ru-RU" sz="2400" b="1" dirty="0" smtClean="0">
              <a:solidFill>
                <a:srgbClr val="0000FF"/>
              </a:solidFill>
            </a:endParaRPr>
          </a:p>
          <a:p>
            <a:endParaRPr lang="ru-RU" sz="2400" b="1" dirty="0" smtClean="0"/>
          </a:p>
          <a:p>
            <a:pPr algn="ctr">
              <a:defRPr/>
            </a:pPr>
            <a:endParaRPr lang="ru-RU" sz="2800" b="1" i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1000100" y="3571876"/>
            <a:ext cx="657229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0033CC"/>
                </a:solidFill>
                <a:latin typeface="Georgia" pitchFamily="18" charset="0"/>
              </a:rPr>
              <a:t>Автор презентации</a:t>
            </a:r>
          </a:p>
          <a:p>
            <a:r>
              <a:rPr lang="ru-RU" sz="2000" b="1" i="1" dirty="0" smtClean="0">
                <a:solidFill>
                  <a:srgbClr val="0033CC"/>
                </a:solidFill>
                <a:latin typeface="Georgia" pitchFamily="18" charset="0"/>
              </a:rPr>
              <a:t>Краснова Ирина  Геннадьевна,</a:t>
            </a:r>
            <a:endParaRPr lang="ru-RU" sz="2000" b="1" i="1" dirty="0">
              <a:solidFill>
                <a:srgbClr val="0033CC"/>
              </a:solidFill>
              <a:latin typeface="Georgia" pitchFamily="18" charset="0"/>
            </a:endParaRPr>
          </a:p>
          <a:p>
            <a:r>
              <a:rPr lang="ru-RU" sz="2000" b="1" i="1" dirty="0">
                <a:solidFill>
                  <a:srgbClr val="0033CC"/>
                </a:solidFill>
                <a:latin typeface="Georgia" pitchFamily="18" charset="0"/>
              </a:rPr>
              <a:t>учитель начальных классов </a:t>
            </a:r>
          </a:p>
          <a:p>
            <a:r>
              <a:rPr lang="ru-RU" sz="2000" b="1" i="1" dirty="0" smtClean="0">
                <a:solidFill>
                  <a:srgbClr val="0033CC"/>
                </a:solidFill>
                <a:latin typeface="Georgia" pitchFamily="18" charset="0"/>
              </a:rPr>
              <a:t>МБОУ НОШ </a:t>
            </a:r>
            <a:r>
              <a:rPr lang="ru-RU" sz="2000" b="1" i="1" dirty="0">
                <a:solidFill>
                  <a:srgbClr val="0033CC"/>
                </a:solidFill>
                <a:latin typeface="Georgia" pitchFamily="18" charset="0"/>
              </a:rPr>
              <a:t>№ </a:t>
            </a:r>
            <a:r>
              <a:rPr lang="ru-RU" sz="2000" b="1" i="1" dirty="0" smtClean="0">
                <a:solidFill>
                  <a:srgbClr val="0033CC"/>
                </a:solidFill>
                <a:latin typeface="Georgia" pitchFamily="18" charset="0"/>
              </a:rPr>
              <a:t>7 г.Южно-Сахалинска.</a:t>
            </a:r>
            <a:endParaRPr lang="ru-RU" sz="2000" b="1" i="1" dirty="0">
              <a:solidFill>
                <a:srgbClr val="0033CC"/>
              </a:solidFill>
              <a:latin typeface="Georgia" pitchFamily="18" charset="0"/>
            </a:endParaRPr>
          </a:p>
          <a:p>
            <a:endParaRPr lang="ru-RU" sz="2000" b="1" i="1" dirty="0">
              <a:solidFill>
                <a:srgbClr val="0033CC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КОНКУРС 1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УЗНАЙ МЕНЯ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792"/>
          </a:xfrm>
        </p:spPr>
        <p:txBody>
          <a:bodyPr/>
          <a:lstStyle/>
          <a:p>
            <a:pPr marL="514350" indent="-5143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этой фигуры все стороны равны.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500034" y="2143116"/>
            <a:ext cx="8229600" cy="685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 этой фигуры противоположные стороны равны.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500034" y="2714620"/>
            <a:ext cx="8229600" cy="685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Эта фигура часть плоскости заключает в круг.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500034" y="3357562"/>
            <a:ext cx="8229600" cy="685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Какой фигуре окружность родня?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571472" y="4000504"/>
            <a:ext cx="8229600" cy="685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 этой фигуры всего по три.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571472" y="4572008"/>
            <a:ext cx="8229600" cy="685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 эта фигура получается прикосновением пера иль мела.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 bwMode="auto">
          <a:xfrm>
            <a:off x="571472" y="5500702"/>
            <a:ext cx="8229600" cy="685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Эта фигура может быть прямой, тупой, острой.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495" y="0"/>
            <a:ext cx="3000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500430" y="1285860"/>
            <a:ext cx="2428892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вырезанными соседними углами 21"/>
          <p:cNvSpPr/>
          <p:nvPr/>
        </p:nvSpPr>
        <p:spPr>
          <a:xfrm>
            <a:off x="3428992" y="3714752"/>
            <a:ext cx="2286016" cy="2286016"/>
          </a:xfrm>
          <a:prstGeom prst="snip2SameRect">
            <a:avLst>
              <a:gd name="adj1" fmla="val 32796"/>
              <a:gd name="adj2" fmla="val 0"/>
            </a:avLst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авильный пятиугольник 23"/>
          <p:cNvSpPr/>
          <p:nvPr/>
        </p:nvSpPr>
        <p:spPr>
          <a:xfrm>
            <a:off x="6357950" y="3643314"/>
            <a:ext cx="2500330" cy="2214578"/>
          </a:xfrm>
          <a:prstGeom prst="pentagon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6572264" y="857232"/>
            <a:ext cx="2357454" cy="200026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71472" y="4071942"/>
            <a:ext cx="1928826" cy="192882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57224" y="1285860"/>
            <a:ext cx="2071702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21429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КОНКУРС 2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500298" y="500042"/>
            <a:ext cx="5374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1.Как называется эта фигура?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82866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Что обозначено зеленой линией?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2214554"/>
            <a:ext cx="5857916" cy="235745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500166" y="2214554"/>
            <a:ext cx="5857916" cy="235745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500166" y="2214554"/>
            <a:ext cx="5857916" cy="235745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82866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Что обозначает точка О?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643174" y="1857364"/>
            <a:ext cx="3643338" cy="350046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flipV="1">
            <a:off x="4429124" y="3571876"/>
            <a:ext cx="71438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4429124" y="3214686"/>
            <a:ext cx="42862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14356"/>
            <a:ext cx="8229600" cy="68579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Что обозначено синей линией?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000364" y="2214554"/>
            <a:ext cx="3357586" cy="321471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endCxn id="7" idx="0"/>
          </p:cNvCxnSpPr>
          <p:nvPr/>
        </p:nvCxnSpPr>
        <p:spPr>
          <a:xfrm rot="16200000" flipH="1">
            <a:off x="3554008" y="2732479"/>
            <a:ext cx="1428760" cy="82153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4643438" y="3857628"/>
            <a:ext cx="71438" cy="57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14356"/>
            <a:ext cx="8229600" cy="685792"/>
          </a:xfrm>
        </p:spPr>
        <p:txBody>
          <a:bodyPr/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обозначено фиолетовым цветом?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000364" y="2214554"/>
            <a:ext cx="3357586" cy="321471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3250397" y="2893215"/>
            <a:ext cx="2786083" cy="185738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4643438" y="3857628"/>
            <a:ext cx="71438" cy="57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 rot="5400000" flipH="1" flipV="1">
            <a:off x="1785918" y="1071546"/>
            <a:ext cx="1571636" cy="128588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214678" y="928670"/>
            <a:ext cx="2214578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429256" y="928670"/>
            <a:ext cx="2286016" cy="114300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5786446" y="2714620"/>
            <a:ext cx="2571768" cy="128588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928926" y="4643446"/>
            <a:ext cx="3500462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1357290" y="3071810"/>
            <a:ext cx="2143140" cy="100013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Волна 16"/>
          <p:cNvSpPr/>
          <p:nvPr/>
        </p:nvSpPr>
        <p:spPr>
          <a:xfrm>
            <a:off x="1643042" y="1357298"/>
            <a:ext cx="714380" cy="357190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1108051" y="1963727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28860" y="92867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5</a:t>
            </a:r>
            <a:endParaRPr lang="ru-RU" sz="3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000496" y="21429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3</a:t>
            </a:r>
            <a:endParaRPr lang="ru-RU" sz="3600" b="1" dirty="0"/>
          </a:p>
        </p:txBody>
      </p:sp>
      <p:sp>
        <p:nvSpPr>
          <p:cNvPr id="24" name="TextBox 23"/>
          <p:cNvSpPr txBox="1"/>
          <p:nvPr/>
        </p:nvSpPr>
        <p:spPr>
          <a:xfrm rot="1902775">
            <a:off x="6524678" y="83766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4</a:t>
            </a:r>
            <a:endParaRPr lang="ru-RU" sz="36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1724948" y="332841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5</a:t>
            </a:r>
            <a:endParaRPr lang="ru-RU" sz="36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7286644" y="2857496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6</a:t>
            </a:r>
            <a:endParaRPr lang="ru-RU" sz="36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516075" y="4659121"/>
            <a:ext cx="522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 7</a:t>
            </a:r>
            <a:endParaRPr lang="ru-RU" sz="3600" b="1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1643042" y="250030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126" descr="лиса, анимашка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3571876"/>
            <a:ext cx="2241036" cy="1500198"/>
          </a:xfrm>
          <a:prstGeom prst="rect">
            <a:avLst/>
          </a:prstGeom>
          <a:noFill/>
        </p:spPr>
      </p:pic>
      <p:pic>
        <p:nvPicPr>
          <p:cNvPr id="39" name="Picture 82" descr="осел, анимашка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03916" y="1428736"/>
            <a:ext cx="1460422" cy="1857388"/>
          </a:xfrm>
          <a:prstGeom prst="rect">
            <a:avLst/>
          </a:prstGeom>
          <a:noFill/>
        </p:spPr>
      </p:pic>
      <p:pic>
        <p:nvPicPr>
          <p:cNvPr id="40" name="Picture 92" descr="мартышка, анимашка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4286256"/>
            <a:ext cx="1389616" cy="1207642"/>
          </a:xfrm>
          <a:prstGeom prst="rect">
            <a:avLst/>
          </a:prstGeom>
          <a:noFill/>
        </p:spPr>
      </p:pic>
      <p:pic>
        <p:nvPicPr>
          <p:cNvPr id="42" name="Picture 132" descr="корова, анимашка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712160"/>
            <a:ext cx="1143008" cy="1535723"/>
          </a:xfrm>
          <a:prstGeom prst="rect">
            <a:avLst/>
          </a:prstGeom>
          <a:noFill/>
        </p:spPr>
      </p:pic>
      <p:sp>
        <p:nvSpPr>
          <p:cNvPr id="43" name="Овал 42"/>
          <p:cNvSpPr/>
          <p:nvPr/>
        </p:nvSpPr>
        <p:spPr>
          <a:xfrm>
            <a:off x="7929586" y="2285992"/>
            <a:ext cx="928694" cy="64294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12</a:t>
            </a:r>
            <a:endParaRPr lang="ru-RU" sz="3600" dirty="0"/>
          </a:p>
        </p:txBody>
      </p:sp>
      <p:sp>
        <p:nvSpPr>
          <p:cNvPr id="44" name="Овал 43"/>
          <p:cNvSpPr/>
          <p:nvPr/>
        </p:nvSpPr>
        <p:spPr>
          <a:xfrm>
            <a:off x="7143768" y="5286388"/>
            <a:ext cx="928694" cy="642942"/>
          </a:xfrm>
          <a:prstGeom prst="ellipse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18</a:t>
            </a:r>
            <a:endParaRPr lang="ru-RU" sz="3600" dirty="0"/>
          </a:p>
        </p:txBody>
      </p:sp>
      <p:sp>
        <p:nvSpPr>
          <p:cNvPr id="45" name="Овал 44"/>
          <p:cNvSpPr/>
          <p:nvPr/>
        </p:nvSpPr>
        <p:spPr>
          <a:xfrm>
            <a:off x="500034" y="3286124"/>
            <a:ext cx="928694" cy="642942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30</a:t>
            </a:r>
            <a:endParaRPr lang="ru-RU" sz="3600" dirty="0"/>
          </a:p>
        </p:txBody>
      </p:sp>
      <p:sp>
        <p:nvSpPr>
          <p:cNvPr id="46" name="Овал 45"/>
          <p:cNvSpPr/>
          <p:nvPr/>
        </p:nvSpPr>
        <p:spPr>
          <a:xfrm>
            <a:off x="2500298" y="5214950"/>
            <a:ext cx="928694" cy="642942"/>
          </a:xfrm>
          <a:prstGeom prst="ellipse">
            <a:avLst/>
          </a:prstGeom>
          <a:solidFill>
            <a:srgbClr val="99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25</a:t>
            </a:r>
            <a:endParaRPr lang="ru-RU" sz="3600" dirty="0"/>
          </a:p>
        </p:txBody>
      </p:sp>
      <p:sp>
        <p:nvSpPr>
          <p:cNvPr id="47" name="Блок-схема: узел 46"/>
          <p:cNvSpPr/>
          <p:nvPr/>
        </p:nvSpPr>
        <p:spPr>
          <a:xfrm>
            <a:off x="7643834" y="2071678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Блок-схема: узел 47"/>
          <p:cNvSpPr/>
          <p:nvPr/>
        </p:nvSpPr>
        <p:spPr>
          <a:xfrm flipH="1">
            <a:off x="6429387" y="4572008"/>
            <a:ext cx="142876" cy="1333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Блок-схема: узел 48"/>
          <p:cNvSpPr/>
          <p:nvPr/>
        </p:nvSpPr>
        <p:spPr>
          <a:xfrm>
            <a:off x="1928794" y="2428868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Блок-схема: узел 49"/>
          <p:cNvSpPr/>
          <p:nvPr/>
        </p:nvSpPr>
        <p:spPr>
          <a:xfrm flipH="1">
            <a:off x="2928926" y="4572008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/>
          <p:cNvSpPr/>
          <p:nvPr/>
        </p:nvSpPr>
        <p:spPr>
          <a:xfrm>
            <a:off x="3214678" y="85723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Блок-схема: узел 33"/>
          <p:cNvSpPr/>
          <p:nvPr/>
        </p:nvSpPr>
        <p:spPr>
          <a:xfrm>
            <a:off x="5357818" y="85723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3000364" y="3000372"/>
            <a:ext cx="3214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C00FF"/>
                </a:solidFill>
              </a:rPr>
              <a:t>  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Узнайте  длину беговой</a:t>
            </a:r>
          </a:p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дорожки?</a:t>
            </a:r>
            <a:endParaRPr lang="ru-RU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285984" y="1500174"/>
            <a:ext cx="57864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Какую форму имеет </a:t>
            </a:r>
          </a:p>
          <a:p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беговая дорожка?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сколько пробежал?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6" grpId="0" animBg="1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1428736"/>
            <a:ext cx="5715040" cy="421484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2285984" y="1428736"/>
            <a:ext cx="5643602" cy="421484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285984" y="1428736"/>
            <a:ext cx="5715040" cy="421484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642910" y="1571612"/>
            <a:ext cx="1214446" cy="1000132"/>
          </a:xfrm>
          <a:prstGeom prst="ellipse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b="1" dirty="0" smtClean="0"/>
              <a:t>10</a:t>
            </a:r>
            <a:endParaRPr lang="ru-RU" sz="3500" b="1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2285984" y="1428736"/>
            <a:ext cx="2857520" cy="1428760"/>
          </a:xfrm>
          <a:prstGeom prst="triangle">
            <a:avLst>
              <a:gd name="adj" fmla="val 34178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 rot="10800000">
            <a:off x="5143504" y="1428736"/>
            <a:ext cx="2857520" cy="4214842"/>
          </a:xfrm>
          <a:prstGeom prst="rtTriangle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 rot="7506740" flipV="1">
            <a:off x="576834" y="2287260"/>
            <a:ext cx="3380286" cy="2467202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ый треугольник 10"/>
          <p:cNvSpPr/>
          <p:nvPr/>
        </p:nvSpPr>
        <p:spPr>
          <a:xfrm rot="7577368">
            <a:off x="3428127" y="3292004"/>
            <a:ext cx="3429573" cy="4643924"/>
          </a:xfrm>
          <a:prstGeom prst="rtTriangle">
            <a:avLst/>
          </a:prstGeom>
          <a:solidFill>
            <a:srgbClr val="CC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ый треугольник 11"/>
          <p:cNvSpPr/>
          <p:nvPr/>
        </p:nvSpPr>
        <p:spPr>
          <a:xfrm rot="2159326">
            <a:off x="4202771" y="2710687"/>
            <a:ext cx="4656247" cy="1650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ый треугольник 12"/>
          <p:cNvSpPr/>
          <p:nvPr/>
        </p:nvSpPr>
        <p:spPr>
          <a:xfrm rot="10800000" flipH="1">
            <a:off x="2214546" y="1428736"/>
            <a:ext cx="3071834" cy="4214842"/>
          </a:xfrm>
          <a:prstGeom prst="rtTriangle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2175140">
            <a:off x="2009304" y="1961425"/>
            <a:ext cx="7197094" cy="1720727"/>
          </a:xfrm>
          <a:prstGeom prst="triangle">
            <a:avLst>
              <a:gd name="adj" fmla="val 34238"/>
            </a:avLst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2214546" y="1428736"/>
            <a:ext cx="5857916" cy="4214842"/>
          </a:xfrm>
          <a:prstGeom prst="triangle">
            <a:avLst>
              <a:gd name="adj" fmla="val 50740"/>
            </a:avLst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ый треугольник 16"/>
          <p:cNvSpPr/>
          <p:nvPr/>
        </p:nvSpPr>
        <p:spPr>
          <a:xfrm rot="5400000" flipV="1">
            <a:off x="3036083" y="607199"/>
            <a:ext cx="4214842" cy="5857916"/>
          </a:xfrm>
          <a:prstGeom prst="rtTriangle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ый треугольник 13"/>
          <p:cNvSpPr/>
          <p:nvPr/>
        </p:nvSpPr>
        <p:spPr>
          <a:xfrm rot="5400000" flipH="1">
            <a:off x="3000364" y="642918"/>
            <a:ext cx="4214842" cy="5786478"/>
          </a:xfrm>
          <a:prstGeom prst="rt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Picture 9" descr="26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285720" y="3857628"/>
            <a:ext cx="1428760" cy="1214446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3571868" y="28572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КОНКУРС 3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2000232" y="571480"/>
            <a:ext cx="6215106" cy="90010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Сосчитай сколько треугольников.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6" grpId="0" animBg="1"/>
      <p:bldP spid="18" grpId="0" animBg="1"/>
      <p:bldP spid="17" grpId="0" animBg="1"/>
      <p:bldP spid="14" grpId="0" animBg="1"/>
    </p:bldLst>
  </p:timing>
</p:sld>
</file>

<file path=ppt/theme/theme1.xml><?xml version="1.0" encoding="utf-8"?>
<a:theme xmlns:a="http://schemas.openxmlformats.org/drawingml/2006/main" name="Праздник классический">
  <a:themeElements>
    <a:clrScheme name="Другая 46">
      <a:dk1>
        <a:srgbClr val="76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Праздник классический</Template>
  <TotalTime>230</TotalTime>
  <Words>203</Words>
  <Application>Microsoft Office PowerPoint</Application>
  <PresentationFormat>Экран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Праздник классический</vt:lpstr>
      <vt:lpstr>Геометрия вокруг  нас</vt:lpstr>
      <vt:lpstr>КОНКУРС 1 УЗНАЙ МЕНЯ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внимание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Вовчик</dc:creator>
  <cp:lastModifiedBy>Вовчик</cp:lastModifiedBy>
  <cp:revision>24</cp:revision>
  <dcterms:created xsi:type="dcterms:W3CDTF">2012-12-12T22:26:50Z</dcterms:created>
  <dcterms:modified xsi:type="dcterms:W3CDTF">2012-12-13T23:52:11Z</dcterms:modified>
</cp:coreProperties>
</file>