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notesMasterIdLst>
    <p:notesMasterId r:id="rId26"/>
  </p:notesMasterIdLst>
  <p:sldIdLst>
    <p:sldId id="321" r:id="rId2"/>
    <p:sldId id="320" r:id="rId3"/>
    <p:sldId id="281" r:id="rId4"/>
    <p:sldId id="284" r:id="rId5"/>
    <p:sldId id="363" r:id="rId6"/>
    <p:sldId id="335" r:id="rId7"/>
    <p:sldId id="304" r:id="rId8"/>
    <p:sldId id="337" r:id="rId9"/>
    <p:sldId id="338" r:id="rId10"/>
    <p:sldId id="341" r:id="rId11"/>
    <p:sldId id="340" r:id="rId12"/>
    <p:sldId id="343" r:id="rId13"/>
    <p:sldId id="344" r:id="rId14"/>
    <p:sldId id="290" r:id="rId15"/>
    <p:sldId id="372" r:id="rId16"/>
    <p:sldId id="373" r:id="rId17"/>
    <p:sldId id="299" r:id="rId18"/>
    <p:sldId id="333" r:id="rId19"/>
    <p:sldId id="280" r:id="rId20"/>
    <p:sldId id="348" r:id="rId21"/>
    <p:sldId id="347" r:id="rId22"/>
    <p:sldId id="378" r:id="rId23"/>
    <p:sldId id="379" r:id="rId24"/>
    <p:sldId id="311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1663" autoAdjust="0"/>
  </p:normalViewPr>
  <p:slideViewPr>
    <p:cSldViewPr>
      <p:cViewPr varScale="1">
        <p:scale>
          <a:sx n="58" d="100"/>
          <a:sy n="58" d="100"/>
        </p:scale>
        <p:origin x="-100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38792AE-AC34-4127-9D74-82C3CA119D06}" type="datetimeFigureOut">
              <a:rPr lang="ru-RU"/>
              <a:pPr>
                <a:defRPr/>
              </a:pPr>
              <a:t>17.02.2013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84721E2D-0E9E-4ECE-8C53-DC896B345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5B518F-B426-4E77-B488-7A609B1C4D3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424D1A-666B-4BD7-A5BB-6160E5B5E62A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CF4A18A-DA66-44DB-9BE1-40BA501D740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C0BCF2-3378-403B-AAE2-E25AC9D3A0B1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C46291-8F07-42A6-9CD9-DFFAFE9D35A0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85E3C5-2635-45EF-BD4C-ED929106F88C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6A4080-09A9-4610-82B7-10A8E7C1B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67F51E-024F-4CA6-BBB9-06B4A9BE82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645C96-7932-4EDF-ACCF-814D91FE7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C315B7-9644-478F-BA9E-4B068A556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BEE22A3-41CD-4F35-8601-76CD07697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31F7A8-DCA7-455D-B75A-83852DC25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F583AD-145D-4867-BE2D-5552D0F22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36F0AB-26D9-4B03-85CF-425AC7E64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B4DC1B-48F1-433E-8D4D-5BC0D7BC0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788157-DA5F-4FA7-B157-587C5455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90E0AF-DAB8-4439-85DA-1E4D0EDAB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A32B079-936D-458D-97E3-05C73DE678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slow"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hyperlink" Target="http://smiles.33b.ru/smile.97850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rc-mir.com/smile.80555.html" TargetMode="External"/><Relationship Id="rId7" Type="http://schemas.openxmlformats.org/officeDocument/2006/relationships/image" Target="../media/image43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smiles.rc-mir.com/smile.80516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http://lenagold.narod.ru/fon/clip/givot1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88" y="1500188"/>
            <a:ext cx="5124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7" descr="http://s10.rimg.info/1a53d744ff462809fdc6cdabe258e152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500" y="5143500"/>
            <a:ext cx="12858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214290"/>
            <a:ext cx="81884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Mother Goose’ Rhymes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3" descr="http://animashky.ru/flist/obludi/7/45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13" y="1285875"/>
            <a:ext cx="2447925" cy="34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4" descr="http://www.nurseryrhymes4u.com/NURSERY_RHYMES/_RefFiles/Teapot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" y="2214563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1" descr="http://animashky.ru/flist/obprodukt/4/32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2143125"/>
            <a:ext cx="1019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643174" y="285728"/>
            <a:ext cx="4084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Betty and I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pclipart.com/fictional_characters/Jack_and_Jill__Denslow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571612"/>
            <a:ext cx="3667125" cy="4276725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440216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Jack and Jill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pclipart.com/fictional_characters/Little_Miss_Muffet__Denslow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2997" y="1431909"/>
            <a:ext cx="3667125" cy="46577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42976" y="285728"/>
            <a:ext cx="65133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Little Miss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Muffett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021.radikal.ru/0803/ec/5dbaabe6962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50" y="2643188"/>
            <a:ext cx="46434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214290"/>
            <a:ext cx="62840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Little Miss Tucket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7892" name="Picture 25" descr="http://animashky.ru/flist/obludi/71/11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643063"/>
            <a:ext cx="3286125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astSca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28794" y="1214422"/>
            <a:ext cx="4643470" cy="5452979"/>
          </a:xfrm>
          <a:prstGeom prst="ellipse">
            <a:avLst/>
          </a:prstGeom>
          <a:ln w="63500" cap="rnd"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61879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Robin the Bobbin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astSca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142984"/>
            <a:ext cx="4643470" cy="5452979"/>
          </a:xfrm>
          <a:prstGeom prst="ellipse">
            <a:avLst/>
          </a:prstGeom>
          <a:ln w="63500" cap="rnd"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1515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Робин-Бобин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Барабек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571612"/>
            <a:ext cx="317586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Перевод</a:t>
            </a:r>
          </a:p>
          <a:p>
            <a:pPr algn="ctr" eaLnBrk="1" hangingPunct="1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К. Чуковского</a:t>
            </a:r>
          </a:p>
        </p:txBody>
      </p:sp>
      <p:pic>
        <p:nvPicPr>
          <p:cNvPr id="40965" name="Picture 2" descr="http://www.labirint-shop.ru/images/books/51468/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3000375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LastSca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142984"/>
            <a:ext cx="4643470" cy="5452979"/>
          </a:xfrm>
          <a:prstGeom prst="ellipse">
            <a:avLst/>
          </a:prstGeom>
          <a:ln w="63500" cap="rnd"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1515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Робин-Бобин</a:t>
            </a:r>
            <a:r>
              <a:rPr lang="ru-RU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ru-RU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Барабек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571612"/>
            <a:ext cx="269336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Перевод</a:t>
            </a:r>
          </a:p>
          <a:p>
            <a:pPr algn="ctr" eaLnBrk="1" hangingPunct="1">
              <a:defRPr/>
            </a:pPr>
            <a:r>
              <a:rPr lang="ru-RU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С. Маршака</a:t>
            </a:r>
          </a:p>
        </p:txBody>
      </p:sp>
      <p:pic>
        <p:nvPicPr>
          <p:cNvPr id="41989" name="Picture 2" descr="http://www.mdk-arbat.ru/pic.aspx?id=1955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00750" y="3000375"/>
            <a:ext cx="19716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LastScan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52523" y="1216009"/>
            <a:ext cx="6697662" cy="5248276"/>
          </a:xfrm>
          <a:prstGeom prst="ellipse">
            <a:avLst/>
          </a:prstGeom>
          <a:ln w="63500" cap="rnd"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357290" y="214290"/>
            <a:ext cx="574708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Three Wise Men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teachersandfamilies.com/nursery/Humpty%20Dumpty/Humpty%20Dumpty%20Sat%20on%20a%20w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42852"/>
            <a:ext cx="2857500" cy="2857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http://www.teachersandfamilies.com/nursery/Humpty%20Dumpty/Humpty%20Dumpty%20had%20a%20great%20f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214290"/>
            <a:ext cx="2857500" cy="2857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http://www.teachersandfamilies.com/nursery/Humpty%20Dumpty/Kings%20horses%20and%20me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429000"/>
            <a:ext cx="2857500" cy="28575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8" descr="http://www.teachersandfamilies.com/nursery/Humpty%20Dumpty/Couldn%27t%20put%20Humpty%20together%20again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3429000"/>
            <a:ext cx="2928958" cy="29289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327391" y="2751120"/>
            <a:ext cx="1992853" cy="107721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Humpty-</a:t>
            </a:r>
          </a:p>
          <a:p>
            <a:pPr algn="ctr" eaLnBrk="1" hangingPunct="1">
              <a:defRPr/>
            </a:pPr>
            <a:r>
              <a:rPr lang="en-US" sz="32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Dumpty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15" descr="http://www.nurseryrhymes4u.com/NURSERY_RHYMES/_RefFiles/babies_93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00938" y="2500313"/>
            <a:ext cx="1238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28" descr="http://s7.rimg.info/86d177e41b70b329d01a47769e7637e2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875" y="3429000"/>
            <a:ext cx="971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http://netnotes.narod.ru/sbm/gif/dogs/161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43063" y="5000625"/>
            <a:ext cx="1071562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7" descr="http://www.gifpark.ru/Gifs/ANIMALS/61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25" y="2214563"/>
            <a:ext cx="106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000100" y="214290"/>
            <a:ext cx="64219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Hey diddle </a:t>
            </a:r>
            <a:r>
              <a:rPr lang="en-US" sz="5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diddle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0731" name="Picture 11" descr="http://www.lenagold.ru/fon/clipart/p/pos/posud0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88" y="4214813"/>
            <a:ext cx="3214687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9 0.0882 L 0.23211 -0.245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1.11111E-6 L 0.48037 0.05232 " pathEditMode="relative" ptsTypes="AA">
                                      <p:cBhvr>
                                        <p:cTn id="32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stSca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1041484">
            <a:off x="755650" y="908050"/>
            <a:ext cx="392906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2" descr="LastSc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243303">
            <a:off x="4716463" y="908050"/>
            <a:ext cx="3303587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rl.foto.radikal.ru/0709/a3/a51d8309f61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071563"/>
            <a:ext cx="44577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2509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What are little boys made of?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2772" name="Picture 4" descr="http://i006.radikal.ru/0801/1b/db980f20022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7859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gifchik.boom.ru/pic/gif/animals/29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985838" y="5543550"/>
            <a:ext cx="3486151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http://netnotes.narod.ru/sbm/gif/dogs/17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48488" y="4724400"/>
            <a:ext cx="1998662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rf.foto.radikal.ru/0709/15/98f886bcc55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71688" y="2214563"/>
            <a:ext cx="571500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436925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What are little girls made of?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33800" name="Picture 8" descr="http://www.lenagold.ru/fon/clipart/s/slad/slad1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3" y="714375"/>
            <a:ext cx="8358187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87775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What are 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young men made </a:t>
            </a:r>
            <a:r>
              <a:rPr lang="en-US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of?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55299" name="Picture 2" descr="http://i045.radikal.ru/0712/2c/4f594aeaf40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1341438"/>
            <a:ext cx="5410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86492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What 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are young women made </a:t>
            </a:r>
            <a:r>
              <a:rPr lang="en-US" sz="4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of?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56323" name="Picture 4" descr="http://i036.radikal.ru/0712/74/f22524ddb54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2138" y="2205038"/>
            <a:ext cx="259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8" descr="http://www.lenagold.ru/fon/clipart/u/ukr/ukrash5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000125"/>
            <a:ext cx="4762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10" descr="http://www.lenagold.ru/fon/clipart/u/ukr/ukrash5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928688"/>
            <a:ext cx="47625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4" name="Picture 20" descr="http://r.foto.radikal.ru/0703/42/db76fe0d1d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12000" y="1717675"/>
            <a:ext cx="20320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8" name="Picture 24" descr="http://v.foto.radikal.ru/0705/4d/ccfffd069f53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313" y="1928813"/>
            <a:ext cx="1643062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0" name="Picture 26" descr="http://m.foto.radikal.ru/0706/8d/9d8e1ff7afa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72313" y="4857750"/>
            <a:ext cx="15716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2" name="Picture 28" descr="http://r.foto.radikal.ru/0703/de/8f80ac1e08f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313" y="4714875"/>
            <a:ext cx="185737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34" name="Picture 30" descr="http://www.lenagold.ru/fon/clipart/s/serd/roz/serd29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500938" y="2214563"/>
            <a:ext cx="122713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40" name="Picture 36" descr="http://www.lenagold.ru/fon/clipart/g/gen/gens41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063" y="5000625"/>
            <a:ext cx="1363662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8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8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17787" y="4973631"/>
            <a:ext cx="359104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6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The End</a:t>
            </a:r>
            <a:endParaRPr lang="ru-RU" sz="6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2050" name="Picture 5" descr="http://lenagold.narod.ru/fon/clip/givot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9550" y="549275"/>
            <a:ext cx="5124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LastSca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041484">
            <a:off x="827088" y="836613"/>
            <a:ext cx="2719387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http://q.foto.radikal.ru/0702/2faf1a07eaf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620713"/>
            <a:ext cx="56896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i006.radikal.ru/0710/29/3f30d09d2abc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4813" y="-142875"/>
            <a:ext cx="49291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IMG_1666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285720" y="1643050"/>
            <a:ext cx="4009390" cy="4112696"/>
          </a:xfrm>
          <a:prstGeom prst="ellipse">
            <a:avLst/>
          </a:prstGeom>
          <a:ln w="63500" cap="rnd"/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0" name="Picture 7" descr="http://s7.rimg.info/1cc8c4f0c0c119e1852fe5991f2bd1fd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15063" y="5500688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35637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Pussy Cat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6" name="Picture 19" descr="http://animashky.ru/flist/obludi/10/75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1928813"/>
            <a:ext cx="9286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 descr="http://rv.foto.radikal.ru/0710/fc/2e69b04bb0a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0" y="3357563"/>
            <a:ext cx="21431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http://r.foto.radikal.ru/0703/09/cff6e599d6e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29026">
            <a:off x="4737100" y="4770438"/>
            <a:ext cx="3624263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i006.radikal.ru/0710/29/3f30d09d2abc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3" y="-142875"/>
            <a:ext cx="4929187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IMG_1666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85720" y="1643050"/>
            <a:ext cx="4009390" cy="4112696"/>
          </a:xfrm>
          <a:prstGeom prst="ellipse">
            <a:avLst/>
          </a:prstGeom>
          <a:ln w="63500" cap="rnd"/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0" name="Picture 7" descr="http://s7.rimg.info/1cc8c4f0c0c119e1852fe5991f2bd1fd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15063" y="4357688"/>
            <a:ext cx="9048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0"/>
            <a:ext cx="35637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Pussy Cat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6" name="Picture 19" descr="http://animashky.ru/flist/obludi/10/75.gif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15063" y="1928813"/>
            <a:ext cx="928687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2" descr="http://s7.rimg.info/fd63f33520c5bb9d85cb9e19b305a522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1475" y="2643188"/>
            <a:ext cx="23161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v.foto.radikal.ru/0703/7f937218009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1500188"/>
            <a:ext cx="24288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14480" y="0"/>
            <a:ext cx="38411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Dame Trot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21509" name="Picture 19" descr="http://www.lenagold.ru/fon/clipart/m/mish/mysh2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65725"/>
            <a:ext cx="18351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www.lenagold.ru/fon/clipart/d/dev/deva12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895350"/>
            <a:ext cx="4572000" cy="54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14480" y="0"/>
            <a:ext cx="468589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Rat-a-tat-tat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6390" name="Picture 6" descr="http://rm.foto.radikal.ru/0710/01/5a6d54632b6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38" y="4071938"/>
            <a:ext cx="1214437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http://i021.radikal.ru/0712/11/d859b67ca365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5" y="1552575"/>
            <a:ext cx="13573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ttp://i012.radikal.ru/0711/b2/2bd548da8d4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98425"/>
            <a:ext cx="8105775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7" descr="http://animashky.ru/flist/obludi/71/98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4357688"/>
            <a:ext cx="15716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4" descr="http://www.nurseryrhymes4u.com/NURSERY_RHYMES/HP2/IMAG01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71688" y="4286250"/>
            <a:ext cx="1890712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71802" y="357166"/>
            <a:ext cx="245131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Jennie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astScan"/>
          <p:cNvPicPr>
            <a:picLocks noChangeAspect="1" noChangeArrowheads="1"/>
          </p:cNvPicPr>
          <p:nvPr/>
        </p:nvPicPr>
        <p:blipFill>
          <a:blip r:embed="rId2" cstate="email"/>
          <a:srcRect r="-5780"/>
          <a:stretch>
            <a:fillRect/>
          </a:stretch>
        </p:blipFill>
        <p:spPr>
          <a:xfrm>
            <a:off x="1857356" y="1357298"/>
            <a:ext cx="5429288" cy="452363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786050" y="357166"/>
            <a:ext cx="378982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</a:rPr>
              <a:t>Betty Blue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</a:endParaRPr>
          </a:p>
        </p:txBody>
      </p:sp>
      <p:pic>
        <p:nvPicPr>
          <p:cNvPr id="18436" name="Picture 4" descr="http://r.foto.radikal.ru/0703/b849e03208d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72313" y="1000125"/>
            <a:ext cx="1785937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2">
      <a:dk1>
        <a:srgbClr val="003300"/>
      </a:dk1>
      <a:lt1>
        <a:srgbClr val="FFFFFF"/>
      </a:lt1>
      <a:dk2>
        <a:srgbClr val="4D6A2A"/>
      </a:dk2>
      <a:lt2>
        <a:srgbClr val="CCFF99"/>
      </a:lt2>
      <a:accent1>
        <a:srgbClr val="33CC33"/>
      </a:accent1>
      <a:accent2>
        <a:srgbClr val="46562A"/>
      </a:accent2>
      <a:accent3>
        <a:srgbClr val="B2B9AC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1130</TotalTime>
  <Words>85</Words>
  <Application>Microsoft Office PowerPoint</Application>
  <PresentationFormat>Экран (4:3)</PresentationFormat>
  <Paragraphs>33</Paragraphs>
  <Slides>24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Tahoma</vt:lpstr>
      <vt:lpstr>Arial</vt:lpstr>
      <vt:lpstr>Wingdings</vt:lpstr>
      <vt:lpstr>Calibri</vt:lpstr>
      <vt:lpstr>Текстура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111</cp:revision>
  <dcterms:created xsi:type="dcterms:W3CDTF">2008-01-29T07:32:36Z</dcterms:created>
  <dcterms:modified xsi:type="dcterms:W3CDTF">2013-02-17T18:27:25Z</dcterms:modified>
</cp:coreProperties>
</file>