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92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BC864B5-2FC7-483A-8D2A-0C65EFCFA15A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E58CD47-C42A-4DAD-A1B1-8A858826E7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864B5-2FC7-483A-8D2A-0C65EFCFA15A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8CD47-C42A-4DAD-A1B1-8A858826E7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864B5-2FC7-483A-8D2A-0C65EFCFA15A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8CD47-C42A-4DAD-A1B1-8A858826E7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C864B5-2FC7-483A-8D2A-0C65EFCFA15A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58CD47-C42A-4DAD-A1B1-8A858826E7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BC864B5-2FC7-483A-8D2A-0C65EFCFA15A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E58CD47-C42A-4DAD-A1B1-8A858826E7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864B5-2FC7-483A-8D2A-0C65EFCFA15A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8CD47-C42A-4DAD-A1B1-8A858826E7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864B5-2FC7-483A-8D2A-0C65EFCFA15A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8CD47-C42A-4DAD-A1B1-8A858826E7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C864B5-2FC7-483A-8D2A-0C65EFCFA15A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58CD47-C42A-4DAD-A1B1-8A858826E7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864B5-2FC7-483A-8D2A-0C65EFCFA15A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8CD47-C42A-4DAD-A1B1-8A858826E7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C864B5-2FC7-483A-8D2A-0C65EFCFA15A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58CD47-C42A-4DAD-A1B1-8A858826E7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C864B5-2FC7-483A-8D2A-0C65EFCFA15A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58CD47-C42A-4DAD-A1B1-8A858826E7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BC864B5-2FC7-483A-8D2A-0C65EFCFA15A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E58CD47-C42A-4DAD-A1B1-8A858826E76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9600" dirty="0" smtClean="0"/>
              <a:t>                        Проект</a:t>
            </a:r>
            <a:endParaRPr lang="ru-RU" sz="9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«Мой Дом»</a:t>
            </a:r>
            <a:endParaRPr lang="ru-RU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7567642" cy="6572272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Меня зовут </a:t>
            </a:r>
            <a:r>
              <a:rPr lang="ru-RU" sz="2400" dirty="0" err="1" smtClean="0"/>
              <a:t>Тугова</a:t>
            </a:r>
            <a:r>
              <a:rPr lang="ru-RU" sz="2400" dirty="0" smtClean="0"/>
              <a:t> Анна Александровна. Учусь  в 8 классе. Я живу в селе Андреевке, на улице Калинина, дом 25, квартира 2.</a:t>
            </a:r>
            <a:br>
              <a:rPr lang="ru-RU" sz="2400" dirty="0" smtClean="0"/>
            </a:br>
            <a:r>
              <a:rPr lang="ru-RU" sz="2400" dirty="0" smtClean="0"/>
              <a:t>Мой дом в котором я сейчас живу, построен в 1973 году.</a:t>
            </a:r>
            <a:br>
              <a:rPr lang="ru-RU" sz="2400" dirty="0" smtClean="0"/>
            </a:br>
            <a:r>
              <a:rPr lang="ru-RU" sz="2400" dirty="0" smtClean="0"/>
              <a:t>Стены моего дома кирпичные, ширина кладки 96 см. Благодаря толстым стенам, летом  у нас достаточно прохладно, а зимой тепло.</a:t>
            </a:r>
            <a:br>
              <a:rPr lang="ru-RU" sz="2400" dirty="0" smtClean="0"/>
            </a:br>
            <a:r>
              <a:rPr lang="ru-RU" sz="2400" dirty="0" smtClean="0"/>
              <a:t>Потолок у нас деревянный. Внутри обшит ДСП, а сверху засыпан  керамзит толстым слоем.</a:t>
            </a:r>
            <a:br>
              <a:rPr lang="ru-RU" sz="2400" dirty="0" smtClean="0"/>
            </a:br>
            <a:r>
              <a:rPr lang="ru-RU" sz="2400" dirty="0" smtClean="0"/>
              <a:t>Фундамент – бетонированный. Благодаря этому дом простоит долго. Пол деревянный, толщина доски 50 мм. Сверху оббит ДВП. Внутри подпала сделаны утеплённые завалинки.</a:t>
            </a:r>
            <a:br>
              <a:rPr lang="ru-RU" sz="2400" dirty="0" smtClean="0"/>
            </a:br>
            <a:r>
              <a:rPr lang="ru-RU" sz="2400" dirty="0" smtClean="0"/>
              <a:t>Окна двойные, внутренне стекло утеплено герметикой. Поэтому даже в сильные морозы окна не замерзают.</a:t>
            </a:r>
            <a:br>
              <a:rPr lang="ru-RU" sz="2400" dirty="0" smtClean="0"/>
            </a:br>
            <a:r>
              <a:rPr lang="ru-RU" sz="2400" dirty="0" smtClean="0"/>
              <a:t>Косяки входной двери утеплены войлоком. Дверь оббита утеплителем и дерматином.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428232"/>
            <a:ext cx="74676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dirty="0" smtClean="0"/>
              <a:t>В будущем я хочу себе такой дом. Деревянный потому что это экологически чистый продукт, и дерево хорошо сохраняет тепло, то есть у дерева плохая теплопроводность.</a:t>
            </a:r>
            <a:endParaRPr lang="ru-RU" sz="2000" dirty="0"/>
          </a:p>
        </p:txBody>
      </p:sp>
      <p:pic>
        <p:nvPicPr>
          <p:cNvPr id="5" name="Содержимое 4" descr="968484674eb92ed72d3158a724744bd5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857224" y="1785926"/>
            <a:ext cx="6500858" cy="4824054"/>
          </a:xfrm>
        </p:spPr>
      </p:pic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7786710" y="4500570"/>
            <a:ext cx="141138" cy="167163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Содержимое 6" descr="articles-penoplex-4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3103517"/>
            <a:ext cx="3657600" cy="2403566"/>
          </a:xfrm>
        </p:spPr>
      </p:pic>
      <p:pic>
        <p:nvPicPr>
          <p:cNvPr id="8" name="Содержимое 7" descr="R96XsExEt2m8Zri7F7ILTtDy67S91z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371975" y="3146298"/>
            <a:ext cx="3657600" cy="2318004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>
          <a:xfrm>
            <a:off x="457200" y="642918"/>
            <a:ext cx="3657600" cy="2071702"/>
          </a:xfrm>
        </p:spPr>
        <p:txBody>
          <a:bodyPr/>
          <a:lstStyle/>
          <a:p>
            <a:r>
              <a:rPr lang="ru-RU" dirty="0" smtClean="0"/>
              <a:t>Это пример многослойной стены, благодаря которой тепло будет сохраняться.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343400" y="642918"/>
            <a:ext cx="3657600" cy="2143140"/>
          </a:xfrm>
        </p:spPr>
        <p:txBody>
          <a:bodyPr/>
          <a:lstStyle/>
          <a:p>
            <a:r>
              <a:rPr lang="ru-RU" dirty="0" smtClean="0"/>
              <a:t>Из рисунка видно что, дерево лучше сохраняет тепло, чем </a:t>
            </a:r>
            <a:r>
              <a:rPr lang="ru-RU" smtClean="0"/>
              <a:t>кирпичная кладка.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137</TotalTime>
  <Words>85</Words>
  <Application>Microsoft Office PowerPoint</Application>
  <PresentationFormat>Экран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Эркер</vt:lpstr>
      <vt:lpstr>                         Проект</vt:lpstr>
      <vt:lpstr>Меня зовут Тугова Анна Александровна. Учусь  в 8 классе. Я живу в селе Андреевке, на улице Калинина, дом 25, квартира 2. Мой дом в котором я сейчас живу, построен в 1973 году. Стены моего дома кирпичные, ширина кладки 96 см. Благодаря толстым стенам, летом  у нас достаточно прохладно, а зимой тепло. Потолок у нас деревянный. Внутри обшит ДСП, а сверху засыпан  керамзит толстым слоем. Фундамент – бетонированный. Благодаря этому дом простоит долго. Пол деревянный, толщина доски 50 мм. Сверху оббит ДВП. Внутри подпала сделаны утеплённые завалинки. Окна двойные, внутренне стекло утеплено герметикой. Поэтому даже в сильные морозы окна не замерзают. Косяки входной двери утеплены войлоком. Дверь оббита утеплителем и дерматином.</vt:lpstr>
      <vt:lpstr>В будущем я хочу себе такой дом. Деревянный потому что это экологически чистый продукт, и дерево хорошо сохраняет тепло, то есть у дерева плохая теплопроводность.</vt:lpstr>
      <vt:lpstr>Слайд 4</vt:lpstr>
    </vt:vector>
  </TitlesOfParts>
  <Company>WareZ Provider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Проект</dc:title>
  <dc:creator>www.PHILka.RU</dc:creator>
  <cp:lastModifiedBy>revaz</cp:lastModifiedBy>
  <cp:revision>15</cp:revision>
  <dcterms:created xsi:type="dcterms:W3CDTF">2012-11-05T12:10:52Z</dcterms:created>
  <dcterms:modified xsi:type="dcterms:W3CDTF">2013-02-19T20:19:23Z</dcterms:modified>
</cp:coreProperties>
</file>