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723" autoAdjust="0"/>
  </p:normalViewPr>
  <p:slideViewPr>
    <p:cSldViewPr>
      <p:cViewPr varScale="1">
        <p:scale>
          <a:sx n="68" d="100"/>
          <a:sy n="68" d="100"/>
        </p:scale>
        <p:origin x="-7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6B359-A147-46D7-ADE0-7FE9FFE82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F0DB0-7879-48C0-B321-F6E6D77BA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654B3-6D6F-4AC2-949D-537CBBF79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E69EE-2149-4C0A-932B-789E77F1E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D7530-0737-4507-83AB-E07DFC7AF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996A6-5857-41CE-9B4B-A967DF818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819EF-D53C-42FA-AD05-77857C8E0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A19C8-6996-4762-B0D7-F64158C78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64E24-B650-4EC9-8892-C7988633D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678C3-52B4-46FE-B050-3595EC762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FAC9F-ECFE-4801-9FDC-46E8A3ADA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7491BFF-EB93-4A8D-B8C2-39281703E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12875"/>
            <a:ext cx="7772400" cy="20891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latin typeface="Arial Black" pitchFamily="34" charset="0"/>
              </a:rPr>
              <a:t>ТЕХНОЛОГИЯ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latin typeface="Arial Black" pitchFamily="34" charset="0"/>
              </a:rPr>
              <a:t>УРОК -КОНФЕРЕНЦИЯ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013325"/>
            <a:ext cx="7634287" cy="148748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dirty="0" smtClean="0"/>
              <a:t>Подготовили:</a:t>
            </a:r>
          </a:p>
          <a:p>
            <a:pPr algn="l" eaLnBrk="1" hangingPunct="1">
              <a:defRPr/>
            </a:pPr>
            <a:r>
              <a:rPr lang="ru-RU" sz="1800" dirty="0" smtClean="0"/>
              <a:t>Титова Наталия Владимировна – </a:t>
            </a:r>
          </a:p>
          <a:p>
            <a:pPr algn="l" eaLnBrk="1" hangingPunct="1">
              <a:defRPr/>
            </a:pPr>
            <a:r>
              <a:rPr lang="ru-RU" sz="1800" dirty="0" smtClean="0"/>
              <a:t>учитель технологии высшей категории и ученицы 6 класса</a:t>
            </a:r>
          </a:p>
          <a:p>
            <a:pPr algn="l" eaLnBrk="1" hangingPunct="1">
              <a:defRPr/>
            </a:pPr>
            <a:r>
              <a:rPr lang="ru-RU" sz="1800" dirty="0" smtClean="0"/>
              <a:t>МОАУСОШ № 5 станицы Прочноокопской</a:t>
            </a:r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ОРНАМЕНТ КУБАНСКОЙ ВЫШИВКИ</a:t>
            </a:r>
            <a:br>
              <a:rPr lang="ru-RU" sz="3200" smtClean="0"/>
            </a:br>
            <a:r>
              <a:rPr lang="ru-RU" sz="3200" i="1" smtClean="0"/>
              <a:t>РАСТИТЕЛЬНЫЕМОТИВЫ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5084763"/>
            <a:ext cx="3816350" cy="1011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000" smtClean="0">
                <a:effectLst/>
              </a:rPr>
              <a:t>Подарковый рушник из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smtClean="0">
                <a:effectLst/>
              </a:rPr>
              <a:t>станицы Старощербиновской</a:t>
            </a:r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1484313"/>
            <a:ext cx="2514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 descr="ScannedImage-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1558925"/>
            <a:ext cx="25050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76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45125"/>
            <a:ext cx="8229600" cy="650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/>
              <a:t>Мотивы деревьев в вышивке.                    Разновидности изогнутой ветви.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163" y="1268413"/>
            <a:ext cx="39957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48238" y="2060575"/>
            <a:ext cx="32956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5373688"/>
            <a:ext cx="8229600" cy="6477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smtClean="0"/>
              <a:t>Цветочные мотивы о вышивке женских рубах.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94363" y="1874838"/>
            <a:ext cx="3414712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404813"/>
            <a:ext cx="300513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4" cstate="email"/>
          <a:srcRect t="-3444"/>
          <a:stretch>
            <a:fillRect/>
          </a:stretch>
        </p:blipFill>
        <p:spPr bwMode="auto">
          <a:xfrm>
            <a:off x="3203575" y="981075"/>
            <a:ext cx="24034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89588"/>
            <a:ext cx="8229600" cy="5064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smtClean="0"/>
              <a:t>Цветочные мотивы в вышивке рушника и настольников.</a:t>
            </a:r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33375"/>
            <a:ext cx="19446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981075"/>
            <a:ext cx="303688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1500" y="1773238"/>
            <a:ext cx="32416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4365625"/>
            <a:ext cx="3898900" cy="10080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smtClean="0"/>
              <a:t>Рушник из города Тимашевска</a:t>
            </a:r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412875"/>
            <a:ext cx="31686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70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ОРНАМЕНТ КУБАНСКОЙ ВЫШИВКИ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5589588"/>
            <a:ext cx="8075612" cy="79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/>
              <a:t>Веточки фуксии и бабочки на                                  Мотив «дубовый листок»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/>
              <a:t>рукавах женской рубахи из города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smtClean="0"/>
              <a:t>Тихорецка</a:t>
            </a: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844675"/>
            <a:ext cx="31067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65800" y="1989138"/>
            <a:ext cx="21907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65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65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268413"/>
            <a:ext cx="8229600" cy="4318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smtClean="0"/>
              <a:t>ГЕОМЕТРИЧЕСКИЕ МОТИВЫ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363" y="5589588"/>
            <a:ext cx="4032250" cy="863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smtClean="0"/>
              <a:t>Свадебный рушник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smtClean="0"/>
              <a:t> из станицы Гиагинской. 1916 г.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" y="381000"/>
            <a:ext cx="82296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ОРНАМЕНТ КУБАНСКОЙ ВЫШИВКИ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2081213"/>
            <a:ext cx="24193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2097088"/>
            <a:ext cx="24765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2446338"/>
            <a:ext cx="38862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6165850"/>
            <a:ext cx="4608512" cy="431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smtClean="0"/>
              <a:t>Рушник вышитый в начале </a:t>
            </a:r>
            <a:r>
              <a:rPr lang="en-US" sz="2000" smtClean="0"/>
              <a:t>XX </a:t>
            </a:r>
            <a:r>
              <a:rPr lang="ru-RU" sz="2000" smtClean="0"/>
              <a:t>века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24338" y="2565400"/>
            <a:ext cx="4524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 descr="polotent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37063" y="188913"/>
            <a:ext cx="38068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787775"/>
            <a:ext cx="355917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300" y="115888"/>
            <a:ext cx="21526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ОРНАМЕНТ КУБАНСКОЙ ВЫШИВКИ</a:t>
            </a:r>
            <a:br>
              <a:rPr lang="ru-RU" sz="3600" smtClean="0"/>
            </a:br>
            <a:r>
              <a:rPr lang="ru-RU" sz="3600" i="1" smtClean="0"/>
              <a:t>ЭПИГРАФИЧЕСКИЕ МОТИВЫ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1982788"/>
            <a:ext cx="261937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213" y="2276475"/>
            <a:ext cx="30861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7" descr="____________ ______________ ______________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3450" y="2733675"/>
            <a:ext cx="2735263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/>
              <a:t>Практическое задание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29600" cy="7921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i="1" smtClean="0"/>
              <a:t>Выполнить копию орнамента вышивки</a:t>
            </a:r>
          </a:p>
        </p:txBody>
      </p:sp>
      <p:pic>
        <p:nvPicPr>
          <p:cNvPr id="72708" name="Picture 4" descr="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81188" y="2638425"/>
            <a:ext cx="542766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600075"/>
          </a:xfrm>
        </p:spPr>
        <p:txBody>
          <a:bodyPr/>
          <a:lstStyle/>
          <a:p>
            <a:pPr eaLnBrk="1" hangingPunct="1">
              <a:defRPr/>
            </a:pPr>
            <a:endParaRPr lang="ru-RU" sz="3200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22320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b="1" i="1" dirty="0" smtClean="0"/>
              <a:t>«ТРАДИЦИОННАЯ КУБАНСКАЯ ВЫШИВКА»</a:t>
            </a:r>
          </a:p>
        </p:txBody>
      </p:sp>
      <p:pic>
        <p:nvPicPr>
          <p:cNvPr id="54276" name="Picture 4" descr="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81188" y="2133600"/>
            <a:ext cx="542766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Украшение вышивкой одежды и предметов быта – основная черта декоративного творчества славянского населения Кубани.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24175"/>
            <a:ext cx="8229600" cy="3171825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  <a:defRPr/>
            </a:pPr>
            <a:r>
              <a:rPr lang="ru-RU" sz="2800" smtClean="0"/>
              <a:t>Предметы украшенные вышивкой делятся  на две группы:</a:t>
            </a:r>
          </a:p>
          <a:p>
            <a:pPr marL="609600" indent="-609600" algn="ctr" eaLnBrk="1" hangingPunct="1">
              <a:buFont typeface="Wingdings" pitchFamily="2" charset="2"/>
              <a:buNone/>
              <a:defRPr/>
            </a:pPr>
            <a:endParaRPr lang="ru-RU" sz="280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400" smtClean="0"/>
              <a:t>    </a:t>
            </a:r>
            <a:r>
              <a:rPr lang="ru-RU" sz="2400" u="sng" smtClean="0"/>
              <a:t>Интерьерная ткань</a:t>
            </a:r>
            <a:r>
              <a:rPr lang="ru-RU" sz="2400" smtClean="0"/>
              <a:t>: рушники, настольники, подзоры.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400" smtClean="0"/>
              <a:t>   </a:t>
            </a:r>
            <a:r>
              <a:rPr lang="ru-RU" sz="2400" u="sng" smtClean="0"/>
              <a:t> Одежда</a:t>
            </a:r>
            <a:r>
              <a:rPr lang="ru-RU" sz="2400" smtClean="0"/>
              <a:t>: мужские и женские рубахи, фартуки.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/>
              <a:t>ПОЛОТЕНЦА</a:t>
            </a:r>
            <a:r>
              <a:rPr lang="ru-RU" i="1" smtClean="0"/>
              <a:t> - </a:t>
            </a:r>
            <a:r>
              <a:rPr lang="ru-RU" b="1" i="1" smtClean="0"/>
              <a:t>РУШНИКИ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76938" y="1700213"/>
            <a:ext cx="27717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6900" y="2346325"/>
            <a:ext cx="26289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700213"/>
            <a:ext cx="26289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/>
              <a:t>СКАТЕРТИ - НАСТОЛЬНИКИ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9425" y="1709738"/>
            <a:ext cx="394811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4160838"/>
            <a:ext cx="36957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83163" y="2276475"/>
            <a:ext cx="34766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/>
              <a:t>ЖЕНСКИЕ РУБАХИ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 cstate="email"/>
          <a:srcRect t="-3444"/>
          <a:stretch>
            <a:fillRect/>
          </a:stretch>
        </p:blipFill>
        <p:spPr bwMode="auto">
          <a:xfrm>
            <a:off x="223838" y="1757363"/>
            <a:ext cx="24034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1873250"/>
            <a:ext cx="31623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65438" y="3005138"/>
            <a:ext cx="278606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ОРНАМЕНТ КУБАНСКОЙ ВЫШИВКИ</a:t>
            </a:r>
            <a:br>
              <a:rPr lang="ru-RU" sz="3600" smtClean="0"/>
            </a:br>
            <a:r>
              <a:rPr lang="ru-RU" sz="3600" i="1" smtClean="0"/>
              <a:t>ЗООМОРФНЫЕ МОТИВЫ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5300663"/>
            <a:ext cx="3816350" cy="7953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smtClean="0"/>
              <a:t>Праздничный настольник из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smtClean="0"/>
              <a:t>станицы Тбилисской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982788"/>
            <a:ext cx="3382962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738" y="2492375"/>
            <a:ext cx="4897437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96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1375" y="549275"/>
            <a:ext cx="35147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025" y="4679950"/>
            <a:ext cx="54483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5600" y="981075"/>
            <a:ext cx="31067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68863"/>
            <a:ext cx="8229600" cy="12271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000" smtClean="0">
                <a:effectLst/>
              </a:rPr>
              <a:t>Конь, любимый атрибут казачества – один из популярных мотивов в вышивке рушников.</a:t>
            </a:r>
          </a:p>
        </p:txBody>
      </p:sp>
      <p:pic>
        <p:nvPicPr>
          <p:cNvPr id="61454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620713"/>
            <a:ext cx="3516312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5" name="Picture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95775" y="1698625"/>
            <a:ext cx="452437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171</TotalTime>
  <Words>183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Tahoma</vt:lpstr>
      <vt:lpstr>Arial</vt:lpstr>
      <vt:lpstr>Wingdings</vt:lpstr>
      <vt:lpstr>Calibri</vt:lpstr>
      <vt:lpstr>Arial Black</vt:lpstr>
      <vt:lpstr>Текстура</vt:lpstr>
      <vt:lpstr>ТЕХНОЛОГИЯ УРОК -КОНФЕРЕНЦИЯ</vt:lpstr>
      <vt:lpstr>Слайд 2</vt:lpstr>
      <vt:lpstr>Украшение вышивкой одежды и предметов быта – основная черта декоративного творчества славянского населения Кубани.</vt:lpstr>
      <vt:lpstr>ПОЛОТЕНЦА - РУШНИКИ</vt:lpstr>
      <vt:lpstr>СКАТЕРТИ - НАСТОЛЬНИКИ</vt:lpstr>
      <vt:lpstr>ЖЕНСКИЕ РУБАХИ</vt:lpstr>
      <vt:lpstr>ОРНАМЕНТ КУБАНСКОЙ ВЫШИВКИ ЗООМОРФНЫЕ МОТИВЫ</vt:lpstr>
      <vt:lpstr>Слайд 8</vt:lpstr>
      <vt:lpstr>Слайд 9</vt:lpstr>
      <vt:lpstr>ОРНАМЕНТ КУБАНСКОЙ ВЫШИВКИ РАСТИТЕЛЬНЫЕМОТИВЫ</vt:lpstr>
      <vt:lpstr>Слайд 11</vt:lpstr>
      <vt:lpstr>Слайд 12</vt:lpstr>
      <vt:lpstr>Слайд 13</vt:lpstr>
      <vt:lpstr>Слайд 14</vt:lpstr>
      <vt:lpstr>ОРНАМЕНТ КУБАНСКОЙ ВЫШИВКИ</vt:lpstr>
      <vt:lpstr>ГЕОМЕТРИЧЕСКИЕ МОТИВЫ</vt:lpstr>
      <vt:lpstr>Слайд 17</vt:lpstr>
      <vt:lpstr>ОРНАМЕНТ КУБАНСКОЙ ВЫШИВКИ ЭПИГРАФИЧЕСКИЕ МОТИВЫ</vt:lpstr>
      <vt:lpstr>Практическое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УРОК -КОНФЕРЕНЦИЯ</dc:title>
  <dc:creator>user</dc:creator>
  <cp:lastModifiedBy>revaz</cp:lastModifiedBy>
  <cp:revision>4</cp:revision>
  <dcterms:created xsi:type="dcterms:W3CDTF">2009-04-05T05:56:09Z</dcterms:created>
  <dcterms:modified xsi:type="dcterms:W3CDTF">2013-02-19T16:04:42Z</dcterms:modified>
</cp:coreProperties>
</file>