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60" r:id="rId3"/>
    <p:sldId id="262" r:id="rId4"/>
    <p:sldId id="269" r:id="rId5"/>
    <p:sldId id="271" r:id="rId6"/>
    <p:sldId id="273" r:id="rId7"/>
    <p:sldId id="276" r:id="rId8"/>
    <p:sldId id="278" r:id="rId9"/>
    <p:sldId id="323" r:id="rId10"/>
    <p:sldId id="280" r:id="rId11"/>
    <p:sldId id="282" r:id="rId12"/>
    <p:sldId id="284" r:id="rId13"/>
    <p:sldId id="286" r:id="rId14"/>
    <p:sldId id="288" r:id="rId15"/>
    <p:sldId id="290" r:id="rId16"/>
    <p:sldId id="292" r:id="rId17"/>
    <p:sldId id="293" r:id="rId18"/>
    <p:sldId id="259" r:id="rId19"/>
    <p:sldId id="263" r:id="rId20"/>
    <p:sldId id="265" r:id="rId21"/>
    <p:sldId id="268" r:id="rId22"/>
    <p:sldId id="267" r:id="rId23"/>
    <p:sldId id="295" r:id="rId24"/>
    <p:sldId id="297" r:id="rId25"/>
    <p:sldId id="298" r:id="rId26"/>
    <p:sldId id="299" r:id="rId27"/>
    <p:sldId id="306" r:id="rId28"/>
    <p:sldId id="296" r:id="rId29"/>
    <p:sldId id="301" r:id="rId30"/>
    <p:sldId id="302" r:id="rId31"/>
    <p:sldId id="303" r:id="rId32"/>
    <p:sldId id="304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24" r:id="rId41"/>
    <p:sldId id="32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C70F3-3E97-4164-88C6-006E890A7C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1962CF7-5D06-4EFB-AF84-6C61952F97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Виды войск</a:t>
          </a:r>
        </a:p>
      </dgm:t>
    </dgm:pt>
    <dgm:pt modelId="{FC1F347F-6D5A-475D-8D80-AE5748F69E07}" type="parTrans" cxnId="{25BBA466-C7AD-449E-80D3-3CD9E3B07347}">
      <dgm:prSet/>
      <dgm:spPr/>
    </dgm:pt>
    <dgm:pt modelId="{281B6C8D-C19B-4E63-99F5-0B8771B3ECF8}" type="sibTrans" cxnId="{25BBA466-C7AD-449E-80D3-3CD9E3B07347}">
      <dgm:prSet/>
      <dgm:spPr/>
    </dgm:pt>
    <dgm:pt modelId="{166BF973-863C-4A2F-8DDC-BE850A7C3C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Пехота-</a:t>
          </a:r>
        </a:p>
      </dgm:t>
    </dgm:pt>
    <dgm:pt modelId="{71076CBA-2B35-4C7D-A048-9365EB3EE816}" type="parTrans" cxnId="{6B7BE0BE-51AE-4239-B9C6-4E808CCCE919}">
      <dgm:prSet/>
      <dgm:spPr/>
    </dgm:pt>
    <dgm:pt modelId="{10C54508-145A-48DC-A39E-13C456B990EA}" type="sibTrans" cxnId="{6B7BE0BE-51AE-4239-B9C6-4E808CCCE919}">
      <dgm:prSet/>
      <dgm:spPr/>
    </dgm:pt>
    <dgm:pt modelId="{98A22D19-2A36-4D97-ABBF-50338A6C6D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Кавалерия- </a:t>
          </a:r>
        </a:p>
      </dgm:t>
    </dgm:pt>
    <dgm:pt modelId="{875EC6BD-0376-4A2B-8B85-23F6E194CA22}" type="parTrans" cxnId="{33FEE141-332D-4443-95D3-88F5062345EB}">
      <dgm:prSet/>
      <dgm:spPr/>
    </dgm:pt>
    <dgm:pt modelId="{33F0C2FF-CA08-466F-9D4B-C86E9F2904E8}" type="sibTrans" cxnId="{33FEE141-332D-4443-95D3-88F5062345EB}">
      <dgm:prSet/>
      <dgm:spPr/>
    </dgm:pt>
    <dgm:pt modelId="{3C1C449D-2728-4681-969E-41CFA9724D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Артиллерия-</a:t>
          </a:r>
        </a:p>
      </dgm:t>
    </dgm:pt>
    <dgm:pt modelId="{B63E1F20-AAD3-42FE-9404-2AB4BBAF84BC}" type="parTrans" cxnId="{74CB6B6A-A60A-4B04-A770-EB1386574C58}">
      <dgm:prSet/>
      <dgm:spPr/>
    </dgm:pt>
    <dgm:pt modelId="{980C3B02-EAE7-4794-8A56-1DD6666B3848}" type="sibTrans" cxnId="{74CB6B6A-A60A-4B04-A770-EB1386574C58}">
      <dgm:prSet/>
      <dgm:spPr/>
    </dgm:pt>
    <dgm:pt modelId="{EF79A54D-DF3D-4486-8E6B-81E01D25B8FC}" type="pres">
      <dgm:prSet presAssocID="{341C70F3-3E97-4164-88C6-006E890A7C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608189-16D6-4889-AEB8-3E7C988C93B4}" type="pres">
      <dgm:prSet presAssocID="{F1962CF7-5D06-4EFB-AF84-6C61952F9746}" presName="hierRoot1" presStyleCnt="0">
        <dgm:presLayoutVars>
          <dgm:hierBranch val="r"/>
        </dgm:presLayoutVars>
      </dgm:prSet>
      <dgm:spPr/>
    </dgm:pt>
    <dgm:pt modelId="{E9DDAB42-5EED-4F09-A041-FBD3D212FBA6}" type="pres">
      <dgm:prSet presAssocID="{F1962CF7-5D06-4EFB-AF84-6C61952F9746}" presName="rootComposite1" presStyleCnt="0"/>
      <dgm:spPr/>
    </dgm:pt>
    <dgm:pt modelId="{21648CF7-131A-4F6C-948C-A6F5C8BF2A56}" type="pres">
      <dgm:prSet presAssocID="{F1962CF7-5D06-4EFB-AF84-6C61952F97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4178EE-736C-4766-B7D5-D78D4421FAD6}" type="pres">
      <dgm:prSet presAssocID="{F1962CF7-5D06-4EFB-AF84-6C61952F97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99BA5C-70EC-477F-B99F-4174C18D6086}" type="pres">
      <dgm:prSet presAssocID="{F1962CF7-5D06-4EFB-AF84-6C61952F9746}" presName="hierChild2" presStyleCnt="0"/>
      <dgm:spPr/>
    </dgm:pt>
    <dgm:pt modelId="{B6E40DD2-C791-4FCE-9D3D-E7B946A81CF1}" type="pres">
      <dgm:prSet presAssocID="{71076CBA-2B35-4C7D-A048-9365EB3EE816}" presName="Name50" presStyleLbl="parChTrans1D2" presStyleIdx="0" presStyleCnt="3"/>
      <dgm:spPr/>
    </dgm:pt>
    <dgm:pt modelId="{14380B8D-A80D-4506-9F6D-3E541D20B6DA}" type="pres">
      <dgm:prSet presAssocID="{166BF973-863C-4A2F-8DDC-BE850A7C3C42}" presName="hierRoot2" presStyleCnt="0">
        <dgm:presLayoutVars>
          <dgm:hierBranch/>
        </dgm:presLayoutVars>
      </dgm:prSet>
      <dgm:spPr/>
    </dgm:pt>
    <dgm:pt modelId="{46D0A7F7-CCC9-4D7F-8D40-3A4A9EF0EFA5}" type="pres">
      <dgm:prSet presAssocID="{166BF973-863C-4A2F-8DDC-BE850A7C3C42}" presName="rootComposite" presStyleCnt="0"/>
      <dgm:spPr/>
    </dgm:pt>
    <dgm:pt modelId="{BAA2412C-67C4-40DE-9493-2E34B5BE3D6B}" type="pres">
      <dgm:prSet presAssocID="{166BF973-863C-4A2F-8DDC-BE850A7C3C4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A702A3-9273-445F-989A-709A1177EBFD}" type="pres">
      <dgm:prSet presAssocID="{166BF973-863C-4A2F-8DDC-BE850A7C3C42}" presName="rootConnector" presStyleLbl="node2" presStyleIdx="0" presStyleCnt="3"/>
      <dgm:spPr/>
      <dgm:t>
        <a:bodyPr/>
        <a:lstStyle/>
        <a:p>
          <a:endParaRPr lang="ru-RU"/>
        </a:p>
      </dgm:t>
    </dgm:pt>
    <dgm:pt modelId="{3D30E5E7-76D1-4FD9-B476-CF9DDE47EC71}" type="pres">
      <dgm:prSet presAssocID="{166BF973-863C-4A2F-8DDC-BE850A7C3C42}" presName="hierChild4" presStyleCnt="0"/>
      <dgm:spPr/>
    </dgm:pt>
    <dgm:pt modelId="{0D6482E1-8EDA-49E4-9C9B-900405307B23}" type="pres">
      <dgm:prSet presAssocID="{166BF973-863C-4A2F-8DDC-BE850A7C3C42}" presName="hierChild5" presStyleCnt="0"/>
      <dgm:spPr/>
    </dgm:pt>
    <dgm:pt modelId="{9493072C-51D1-4DEF-970C-1B39EE635401}" type="pres">
      <dgm:prSet presAssocID="{875EC6BD-0376-4A2B-8B85-23F6E194CA22}" presName="Name50" presStyleLbl="parChTrans1D2" presStyleIdx="1" presStyleCnt="3"/>
      <dgm:spPr/>
    </dgm:pt>
    <dgm:pt modelId="{078B1498-5011-42BC-93CE-8A6416CD3D37}" type="pres">
      <dgm:prSet presAssocID="{98A22D19-2A36-4D97-ABBF-50338A6C6D5F}" presName="hierRoot2" presStyleCnt="0">
        <dgm:presLayoutVars>
          <dgm:hierBranch/>
        </dgm:presLayoutVars>
      </dgm:prSet>
      <dgm:spPr/>
    </dgm:pt>
    <dgm:pt modelId="{A85FE24A-B404-4EAD-93A2-395CB9D08AED}" type="pres">
      <dgm:prSet presAssocID="{98A22D19-2A36-4D97-ABBF-50338A6C6D5F}" presName="rootComposite" presStyleCnt="0"/>
      <dgm:spPr/>
    </dgm:pt>
    <dgm:pt modelId="{B0C69195-70FB-412C-98E8-5224D4404DDD}" type="pres">
      <dgm:prSet presAssocID="{98A22D19-2A36-4D97-ABBF-50338A6C6D5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2A28D9-5A2D-4D41-9201-981A3F71A076}" type="pres">
      <dgm:prSet presAssocID="{98A22D19-2A36-4D97-ABBF-50338A6C6D5F}" presName="rootConnector" presStyleLbl="node2" presStyleIdx="1" presStyleCnt="3"/>
      <dgm:spPr/>
      <dgm:t>
        <a:bodyPr/>
        <a:lstStyle/>
        <a:p>
          <a:endParaRPr lang="ru-RU"/>
        </a:p>
      </dgm:t>
    </dgm:pt>
    <dgm:pt modelId="{4C3EDC26-B935-4331-B672-915CAECA8D26}" type="pres">
      <dgm:prSet presAssocID="{98A22D19-2A36-4D97-ABBF-50338A6C6D5F}" presName="hierChild4" presStyleCnt="0"/>
      <dgm:spPr/>
    </dgm:pt>
    <dgm:pt modelId="{3123F62C-FD4E-4FAC-8D48-3416FB05243F}" type="pres">
      <dgm:prSet presAssocID="{98A22D19-2A36-4D97-ABBF-50338A6C6D5F}" presName="hierChild5" presStyleCnt="0"/>
      <dgm:spPr/>
    </dgm:pt>
    <dgm:pt modelId="{73897A68-EB14-426D-A13A-CB25B54C8A72}" type="pres">
      <dgm:prSet presAssocID="{B63E1F20-AAD3-42FE-9404-2AB4BBAF84BC}" presName="Name50" presStyleLbl="parChTrans1D2" presStyleIdx="2" presStyleCnt="3"/>
      <dgm:spPr/>
    </dgm:pt>
    <dgm:pt modelId="{622F9610-1569-483B-B95D-B2F94F677F48}" type="pres">
      <dgm:prSet presAssocID="{3C1C449D-2728-4681-969E-41CFA9724D9D}" presName="hierRoot2" presStyleCnt="0">
        <dgm:presLayoutVars>
          <dgm:hierBranch/>
        </dgm:presLayoutVars>
      </dgm:prSet>
      <dgm:spPr/>
    </dgm:pt>
    <dgm:pt modelId="{1DBF0FC7-7FA6-468D-A8EE-69E7828EC607}" type="pres">
      <dgm:prSet presAssocID="{3C1C449D-2728-4681-969E-41CFA9724D9D}" presName="rootComposite" presStyleCnt="0"/>
      <dgm:spPr/>
    </dgm:pt>
    <dgm:pt modelId="{0F3223E6-7098-49C2-B55F-38920A0FB593}" type="pres">
      <dgm:prSet presAssocID="{3C1C449D-2728-4681-969E-41CFA9724D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CAACF2-77B9-4F3F-A9FF-39D75986EF47}" type="pres">
      <dgm:prSet presAssocID="{3C1C449D-2728-4681-969E-41CFA9724D9D}" presName="rootConnector" presStyleLbl="node2" presStyleIdx="2" presStyleCnt="3"/>
      <dgm:spPr/>
      <dgm:t>
        <a:bodyPr/>
        <a:lstStyle/>
        <a:p>
          <a:endParaRPr lang="ru-RU"/>
        </a:p>
      </dgm:t>
    </dgm:pt>
    <dgm:pt modelId="{89CE9F3D-4727-482E-B646-A3142AAC58F0}" type="pres">
      <dgm:prSet presAssocID="{3C1C449D-2728-4681-969E-41CFA9724D9D}" presName="hierChild4" presStyleCnt="0"/>
      <dgm:spPr/>
    </dgm:pt>
    <dgm:pt modelId="{FDF412B5-DE30-4F87-B333-C479179DEFF9}" type="pres">
      <dgm:prSet presAssocID="{3C1C449D-2728-4681-969E-41CFA9724D9D}" presName="hierChild5" presStyleCnt="0"/>
      <dgm:spPr/>
    </dgm:pt>
    <dgm:pt modelId="{0BE970A7-0A66-4FE8-8132-CAA15D79AB58}" type="pres">
      <dgm:prSet presAssocID="{F1962CF7-5D06-4EFB-AF84-6C61952F9746}" presName="hierChild3" presStyleCnt="0"/>
      <dgm:spPr/>
    </dgm:pt>
  </dgm:ptLst>
  <dgm:cxnLst>
    <dgm:cxn modelId="{6B7BE0BE-51AE-4239-B9C6-4E808CCCE919}" srcId="{F1962CF7-5D06-4EFB-AF84-6C61952F9746}" destId="{166BF973-863C-4A2F-8DDC-BE850A7C3C42}" srcOrd="0" destOrd="0" parTransId="{71076CBA-2B35-4C7D-A048-9365EB3EE816}" sibTransId="{10C54508-145A-48DC-A39E-13C456B990EA}"/>
    <dgm:cxn modelId="{25BBA466-C7AD-449E-80D3-3CD9E3B07347}" srcId="{341C70F3-3E97-4164-88C6-006E890A7C75}" destId="{F1962CF7-5D06-4EFB-AF84-6C61952F9746}" srcOrd="0" destOrd="0" parTransId="{FC1F347F-6D5A-475D-8D80-AE5748F69E07}" sibTransId="{281B6C8D-C19B-4E63-99F5-0B8771B3ECF8}"/>
    <dgm:cxn modelId="{74CB6B6A-A60A-4B04-A770-EB1386574C58}" srcId="{F1962CF7-5D06-4EFB-AF84-6C61952F9746}" destId="{3C1C449D-2728-4681-969E-41CFA9724D9D}" srcOrd="2" destOrd="0" parTransId="{B63E1F20-AAD3-42FE-9404-2AB4BBAF84BC}" sibTransId="{980C3B02-EAE7-4794-8A56-1DD6666B3848}"/>
    <dgm:cxn modelId="{3B5DE0BE-926D-4FCA-860C-C7D791EA1766}" type="presOf" srcId="{341C70F3-3E97-4164-88C6-006E890A7C75}" destId="{EF79A54D-DF3D-4486-8E6B-81E01D25B8FC}" srcOrd="0" destOrd="0" presId="urn:microsoft.com/office/officeart/2005/8/layout/orgChart1"/>
    <dgm:cxn modelId="{470AC954-C4B6-4969-99E7-0949FD9DCA5D}" type="presOf" srcId="{166BF973-863C-4A2F-8DDC-BE850A7C3C42}" destId="{0AA702A3-9273-445F-989A-709A1177EBFD}" srcOrd="1" destOrd="0" presId="urn:microsoft.com/office/officeart/2005/8/layout/orgChart1"/>
    <dgm:cxn modelId="{1F26D3CB-E452-4885-BC30-7F70F9D8DAB9}" type="presOf" srcId="{166BF973-863C-4A2F-8DDC-BE850A7C3C42}" destId="{BAA2412C-67C4-40DE-9493-2E34B5BE3D6B}" srcOrd="0" destOrd="0" presId="urn:microsoft.com/office/officeart/2005/8/layout/orgChart1"/>
    <dgm:cxn modelId="{064EC7A8-C2EF-49FE-A0A2-7075CC94351B}" type="presOf" srcId="{98A22D19-2A36-4D97-ABBF-50338A6C6D5F}" destId="{EC2A28D9-5A2D-4D41-9201-981A3F71A076}" srcOrd="1" destOrd="0" presId="urn:microsoft.com/office/officeart/2005/8/layout/orgChart1"/>
    <dgm:cxn modelId="{E2DB385E-050A-4689-A78A-B078594E162E}" type="presOf" srcId="{B63E1F20-AAD3-42FE-9404-2AB4BBAF84BC}" destId="{73897A68-EB14-426D-A13A-CB25B54C8A72}" srcOrd="0" destOrd="0" presId="urn:microsoft.com/office/officeart/2005/8/layout/orgChart1"/>
    <dgm:cxn modelId="{E5A6E10E-B4B6-454B-9456-C425F1BB54AD}" type="presOf" srcId="{3C1C449D-2728-4681-969E-41CFA9724D9D}" destId="{3ECAACF2-77B9-4F3F-A9FF-39D75986EF47}" srcOrd="1" destOrd="0" presId="urn:microsoft.com/office/officeart/2005/8/layout/orgChart1"/>
    <dgm:cxn modelId="{B7F830E5-18E1-4C06-9853-08B961B114C1}" type="presOf" srcId="{F1962CF7-5D06-4EFB-AF84-6C61952F9746}" destId="{BB4178EE-736C-4766-B7D5-D78D4421FAD6}" srcOrd="1" destOrd="0" presId="urn:microsoft.com/office/officeart/2005/8/layout/orgChart1"/>
    <dgm:cxn modelId="{3F37E4B0-2206-4C8F-9B1B-69EEA30E9375}" type="presOf" srcId="{F1962CF7-5D06-4EFB-AF84-6C61952F9746}" destId="{21648CF7-131A-4F6C-948C-A6F5C8BF2A56}" srcOrd="0" destOrd="0" presId="urn:microsoft.com/office/officeart/2005/8/layout/orgChart1"/>
    <dgm:cxn modelId="{2382BE18-740A-4590-9053-3F1F58B799C5}" type="presOf" srcId="{98A22D19-2A36-4D97-ABBF-50338A6C6D5F}" destId="{B0C69195-70FB-412C-98E8-5224D4404DDD}" srcOrd="0" destOrd="0" presId="urn:microsoft.com/office/officeart/2005/8/layout/orgChart1"/>
    <dgm:cxn modelId="{9C94DF15-02A2-4A87-8B1A-03A3C2CDAC0A}" type="presOf" srcId="{875EC6BD-0376-4A2B-8B85-23F6E194CA22}" destId="{9493072C-51D1-4DEF-970C-1B39EE635401}" srcOrd="0" destOrd="0" presId="urn:microsoft.com/office/officeart/2005/8/layout/orgChart1"/>
    <dgm:cxn modelId="{791920EF-7E30-4404-A7E9-9B792D597220}" type="presOf" srcId="{71076CBA-2B35-4C7D-A048-9365EB3EE816}" destId="{B6E40DD2-C791-4FCE-9D3D-E7B946A81CF1}" srcOrd="0" destOrd="0" presId="urn:microsoft.com/office/officeart/2005/8/layout/orgChart1"/>
    <dgm:cxn modelId="{769B5E9E-5B91-434F-8DF4-764D60E65A29}" type="presOf" srcId="{3C1C449D-2728-4681-969E-41CFA9724D9D}" destId="{0F3223E6-7098-49C2-B55F-38920A0FB593}" srcOrd="0" destOrd="0" presId="urn:microsoft.com/office/officeart/2005/8/layout/orgChart1"/>
    <dgm:cxn modelId="{33FEE141-332D-4443-95D3-88F5062345EB}" srcId="{F1962CF7-5D06-4EFB-AF84-6C61952F9746}" destId="{98A22D19-2A36-4D97-ABBF-50338A6C6D5F}" srcOrd="1" destOrd="0" parTransId="{875EC6BD-0376-4A2B-8B85-23F6E194CA22}" sibTransId="{33F0C2FF-CA08-466F-9D4B-C86E9F2904E8}"/>
    <dgm:cxn modelId="{DF0D5485-347D-4EE5-A114-2658EF093B86}" type="presParOf" srcId="{EF79A54D-DF3D-4486-8E6B-81E01D25B8FC}" destId="{ED608189-16D6-4889-AEB8-3E7C988C93B4}" srcOrd="0" destOrd="0" presId="urn:microsoft.com/office/officeart/2005/8/layout/orgChart1"/>
    <dgm:cxn modelId="{E96C9FD5-440A-4121-8DBE-A509C4453116}" type="presParOf" srcId="{ED608189-16D6-4889-AEB8-3E7C988C93B4}" destId="{E9DDAB42-5EED-4F09-A041-FBD3D212FBA6}" srcOrd="0" destOrd="0" presId="urn:microsoft.com/office/officeart/2005/8/layout/orgChart1"/>
    <dgm:cxn modelId="{F5692615-9F8C-4AD9-ACEC-8D29B9C62860}" type="presParOf" srcId="{E9DDAB42-5EED-4F09-A041-FBD3D212FBA6}" destId="{21648CF7-131A-4F6C-948C-A6F5C8BF2A56}" srcOrd="0" destOrd="0" presId="urn:microsoft.com/office/officeart/2005/8/layout/orgChart1"/>
    <dgm:cxn modelId="{58E8CCE0-13CD-44B4-AC0B-2821FEA23CBC}" type="presParOf" srcId="{E9DDAB42-5EED-4F09-A041-FBD3D212FBA6}" destId="{BB4178EE-736C-4766-B7D5-D78D4421FAD6}" srcOrd="1" destOrd="0" presId="urn:microsoft.com/office/officeart/2005/8/layout/orgChart1"/>
    <dgm:cxn modelId="{8F1793D1-8035-4844-A720-F84EB4A4DE59}" type="presParOf" srcId="{ED608189-16D6-4889-AEB8-3E7C988C93B4}" destId="{0A99BA5C-70EC-477F-B99F-4174C18D6086}" srcOrd="1" destOrd="0" presId="urn:microsoft.com/office/officeart/2005/8/layout/orgChart1"/>
    <dgm:cxn modelId="{20A90C34-F243-4F0C-8A29-6F04A0330B77}" type="presParOf" srcId="{0A99BA5C-70EC-477F-B99F-4174C18D6086}" destId="{B6E40DD2-C791-4FCE-9D3D-E7B946A81CF1}" srcOrd="0" destOrd="0" presId="urn:microsoft.com/office/officeart/2005/8/layout/orgChart1"/>
    <dgm:cxn modelId="{21C45E8B-2BF9-4B22-9244-6A225AEB2843}" type="presParOf" srcId="{0A99BA5C-70EC-477F-B99F-4174C18D6086}" destId="{14380B8D-A80D-4506-9F6D-3E541D20B6DA}" srcOrd="1" destOrd="0" presId="urn:microsoft.com/office/officeart/2005/8/layout/orgChart1"/>
    <dgm:cxn modelId="{95075F83-CAD2-40B8-A565-22A7C267C011}" type="presParOf" srcId="{14380B8D-A80D-4506-9F6D-3E541D20B6DA}" destId="{46D0A7F7-CCC9-4D7F-8D40-3A4A9EF0EFA5}" srcOrd="0" destOrd="0" presId="urn:microsoft.com/office/officeart/2005/8/layout/orgChart1"/>
    <dgm:cxn modelId="{4C0E80E6-C3E4-4C17-83EB-A01F960FE9CA}" type="presParOf" srcId="{46D0A7F7-CCC9-4D7F-8D40-3A4A9EF0EFA5}" destId="{BAA2412C-67C4-40DE-9493-2E34B5BE3D6B}" srcOrd="0" destOrd="0" presId="urn:microsoft.com/office/officeart/2005/8/layout/orgChart1"/>
    <dgm:cxn modelId="{695E13D8-CC3F-4122-8A22-97A5ED76E4EB}" type="presParOf" srcId="{46D0A7F7-CCC9-4D7F-8D40-3A4A9EF0EFA5}" destId="{0AA702A3-9273-445F-989A-709A1177EBFD}" srcOrd="1" destOrd="0" presId="urn:microsoft.com/office/officeart/2005/8/layout/orgChart1"/>
    <dgm:cxn modelId="{6D882EB8-D18A-48E8-B1E1-54E57EB6B995}" type="presParOf" srcId="{14380B8D-A80D-4506-9F6D-3E541D20B6DA}" destId="{3D30E5E7-76D1-4FD9-B476-CF9DDE47EC71}" srcOrd="1" destOrd="0" presId="urn:microsoft.com/office/officeart/2005/8/layout/orgChart1"/>
    <dgm:cxn modelId="{0C53C5C7-C2E2-46DC-BAED-5F7AE6AFB601}" type="presParOf" srcId="{14380B8D-A80D-4506-9F6D-3E541D20B6DA}" destId="{0D6482E1-8EDA-49E4-9C9B-900405307B23}" srcOrd="2" destOrd="0" presId="urn:microsoft.com/office/officeart/2005/8/layout/orgChart1"/>
    <dgm:cxn modelId="{4F7A954B-2152-4C90-B3AC-A2D2C208BB55}" type="presParOf" srcId="{0A99BA5C-70EC-477F-B99F-4174C18D6086}" destId="{9493072C-51D1-4DEF-970C-1B39EE635401}" srcOrd="2" destOrd="0" presId="urn:microsoft.com/office/officeart/2005/8/layout/orgChart1"/>
    <dgm:cxn modelId="{0DA7CF64-55F4-4CFC-ADFD-C20A4713B98C}" type="presParOf" srcId="{0A99BA5C-70EC-477F-B99F-4174C18D6086}" destId="{078B1498-5011-42BC-93CE-8A6416CD3D37}" srcOrd="3" destOrd="0" presId="urn:microsoft.com/office/officeart/2005/8/layout/orgChart1"/>
    <dgm:cxn modelId="{185C56CE-E510-4089-B9C5-3C2D54E8142B}" type="presParOf" srcId="{078B1498-5011-42BC-93CE-8A6416CD3D37}" destId="{A85FE24A-B404-4EAD-93A2-395CB9D08AED}" srcOrd="0" destOrd="0" presId="urn:microsoft.com/office/officeart/2005/8/layout/orgChart1"/>
    <dgm:cxn modelId="{3049230E-A9FD-42F5-9DD0-ABE2499ECDFD}" type="presParOf" srcId="{A85FE24A-B404-4EAD-93A2-395CB9D08AED}" destId="{B0C69195-70FB-412C-98E8-5224D4404DDD}" srcOrd="0" destOrd="0" presId="urn:microsoft.com/office/officeart/2005/8/layout/orgChart1"/>
    <dgm:cxn modelId="{EFB8BCF9-E96C-4F31-A8AE-15323832D533}" type="presParOf" srcId="{A85FE24A-B404-4EAD-93A2-395CB9D08AED}" destId="{EC2A28D9-5A2D-4D41-9201-981A3F71A076}" srcOrd="1" destOrd="0" presId="urn:microsoft.com/office/officeart/2005/8/layout/orgChart1"/>
    <dgm:cxn modelId="{7840B1C8-8461-4AFF-8D1C-4BC022039A08}" type="presParOf" srcId="{078B1498-5011-42BC-93CE-8A6416CD3D37}" destId="{4C3EDC26-B935-4331-B672-915CAECA8D26}" srcOrd="1" destOrd="0" presId="urn:microsoft.com/office/officeart/2005/8/layout/orgChart1"/>
    <dgm:cxn modelId="{53E27E34-CED3-4953-B13E-E96987848D2A}" type="presParOf" srcId="{078B1498-5011-42BC-93CE-8A6416CD3D37}" destId="{3123F62C-FD4E-4FAC-8D48-3416FB05243F}" srcOrd="2" destOrd="0" presId="urn:microsoft.com/office/officeart/2005/8/layout/orgChart1"/>
    <dgm:cxn modelId="{3D4D2384-CDF0-4EB4-8486-3FEC6714F55F}" type="presParOf" srcId="{0A99BA5C-70EC-477F-B99F-4174C18D6086}" destId="{73897A68-EB14-426D-A13A-CB25B54C8A72}" srcOrd="4" destOrd="0" presId="urn:microsoft.com/office/officeart/2005/8/layout/orgChart1"/>
    <dgm:cxn modelId="{E7B2AD0C-1EB4-48BE-92F6-A5270AAA28FE}" type="presParOf" srcId="{0A99BA5C-70EC-477F-B99F-4174C18D6086}" destId="{622F9610-1569-483B-B95D-B2F94F677F48}" srcOrd="5" destOrd="0" presId="urn:microsoft.com/office/officeart/2005/8/layout/orgChart1"/>
    <dgm:cxn modelId="{F999C49A-0B3F-46BC-9592-64C5038F1B14}" type="presParOf" srcId="{622F9610-1569-483B-B95D-B2F94F677F48}" destId="{1DBF0FC7-7FA6-468D-A8EE-69E7828EC607}" srcOrd="0" destOrd="0" presId="urn:microsoft.com/office/officeart/2005/8/layout/orgChart1"/>
    <dgm:cxn modelId="{E10CD82B-C8F2-43B2-8AAB-E1544C38C03A}" type="presParOf" srcId="{1DBF0FC7-7FA6-468D-A8EE-69E7828EC607}" destId="{0F3223E6-7098-49C2-B55F-38920A0FB593}" srcOrd="0" destOrd="0" presId="urn:microsoft.com/office/officeart/2005/8/layout/orgChart1"/>
    <dgm:cxn modelId="{6ED72D2D-A13B-4D00-BE01-6FFB5C4224A4}" type="presParOf" srcId="{1DBF0FC7-7FA6-468D-A8EE-69E7828EC607}" destId="{3ECAACF2-77B9-4F3F-A9FF-39D75986EF47}" srcOrd="1" destOrd="0" presId="urn:microsoft.com/office/officeart/2005/8/layout/orgChart1"/>
    <dgm:cxn modelId="{05CE5092-C90C-471C-9AB4-D74E0E90D6B8}" type="presParOf" srcId="{622F9610-1569-483B-B95D-B2F94F677F48}" destId="{89CE9F3D-4727-482E-B646-A3142AAC58F0}" srcOrd="1" destOrd="0" presId="urn:microsoft.com/office/officeart/2005/8/layout/orgChart1"/>
    <dgm:cxn modelId="{417472BF-9218-4782-B8DB-ADFB8122CA8C}" type="presParOf" srcId="{622F9610-1569-483B-B95D-B2F94F677F48}" destId="{FDF412B5-DE30-4F87-B333-C479179DEFF9}" srcOrd="2" destOrd="0" presId="urn:microsoft.com/office/officeart/2005/8/layout/orgChart1"/>
    <dgm:cxn modelId="{0D4775BE-62F9-4A6B-A54F-AFC6C7AB63CC}" type="presParOf" srcId="{ED608189-16D6-4889-AEB8-3E7C988C93B4}" destId="{0BE970A7-0A66-4FE8-8132-CAA15D79AB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1AA3-6A63-492F-8858-DC59A00C529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87D76-9FFA-4676-9C73-7471ABFCF1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87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30099-AA0B-4813-A0FB-C7CC1A75D273}" type="slidenum">
              <a:rPr lang="ru-RU"/>
              <a:pPr/>
              <a:t>4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CFDF4-DC62-4480-8E2E-B86FCB2774ED}" type="slidenum">
              <a:rPr lang="ru-RU"/>
              <a:pPr/>
              <a:t>5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Symbol" pitchFamily="18" charset="2"/>
              <a:buChar char=""/>
            </a:pPr>
            <a:endParaRPr lang="ru-RU" smtClean="0"/>
          </a:p>
          <a:p>
            <a:pPr eaLnBrk="1" hangingPunct="1">
              <a:buFont typeface="Symbol" pitchFamily="18" charset="2"/>
              <a:buChar char=""/>
            </a:pPr>
            <a:r>
              <a:rPr lang="ru-RU" smtClean="0"/>
              <a:t>Пехота делилась на линейную и легкую. Линейная, или тяжелая, пехота (полки лейб-гвардии Семеновский, Измайловский, Преображенский и Литовский, полки гренадерские и пехотные) предназначалась для действия в сомкнутом строю огнем и штыковым ударом.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b="1" smtClean="0"/>
              <a:t>Легкая пехота</a:t>
            </a:r>
            <a:r>
              <a:rPr lang="ru-RU" smtClean="0"/>
              <a:t> (полки лейб-гвардии Егерский и полевые егерские полки) действовала в рассыпном строю ружейным огнем. </a:t>
            </a:r>
          </a:p>
          <a:p>
            <a:pPr eaLnBrk="1" hangingPunct="1"/>
            <a:endParaRPr lang="ru-RU" smtClean="0"/>
          </a:p>
          <a:p>
            <a:pPr eaLnBrk="1" hangingPunct="1">
              <a:buFont typeface="Symbol" pitchFamily="18" charset="2"/>
              <a:buChar char=""/>
            </a:pPr>
            <a:r>
              <a:rPr lang="ru-RU" smtClean="0"/>
              <a:t>Пехота была вооружена гладкоствольными кремневыми ружьями, стрелявшими на 300 шагов, винтовальными егерскими ружьями, стрелявшими на 1000 шагов, и пистолетами, стрелявшими на 25-30 шагов.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BE2F8-1842-48AE-BC0F-4AAB9CA6BF4C}" type="slidenum">
              <a:rPr lang="ru-RU"/>
              <a:pPr/>
              <a:t>6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Строевым холодным оружием являлась пехотная шпага образца 1798 года (1) с однолезвийным прямым клинком длиной 86 см и шириной 3,2 см. Общая длина шпаги 97 см, масса (в ножнах) 1,3 кг. Эфес состоял из деревянной, обмотанной витой проволокой рукояти с головкой и металлической гарды. Рядовые и унтер-офицеры пеших войск в качестве рубящего и колющего холодного оружия имели тесак образца 1807 года (2 и 3) в кожаных ножнах, носимый на лосиной перевязи через правое плечо. Он состоял из однолезвийного клинка длиной 61 см, шириной 3,2 см и медного эфеса. Общая его длина 78 см, масса до 1,2 кг. На рукоять эфеса под головку подвязывался темляк, образованный из тесьмы и кисти, состоящей из гайки, деревянного </a:t>
            </a:r>
            <a:r>
              <a:rPr lang="ru-RU" dirty="0" err="1" smtClean="0"/>
              <a:t>трынчика</a:t>
            </a:r>
            <a:r>
              <a:rPr lang="ru-RU" dirty="0" smtClean="0"/>
              <a:t> (цветного кольца), шейки и бахромы. Тесьма и бахрома в пехоте были белые, а остальные детали темляка своим цветом обозначали ротные и батальонные отличия.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1C5C6-9607-4A89-B1EE-8499F4F406EC}" type="slidenum">
              <a:rPr lang="ru-RU">
                <a:latin typeface="Arial" pitchFamily="34" charset="0"/>
              </a:rPr>
              <a:pPr/>
              <a:t>7</a:t>
            </a:fld>
            <a:endParaRPr lang="ru-RU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25-летний срок службы делал армию профессиональной, а воевать тогда приходилось едва ли не ежегодно. В 1805 и 1807 годах русские воевали с французами, в 1808-1809 - со шведами. Одновременно то и дело обострялись перманентные войны с турками (1806-1812) и персами (1804-1813). В общем, опыта успешных боев нашим солдатам и офицерам было не занимать.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3DD66-1861-4932-AAE9-7549B23EA22E}" type="slidenum">
              <a:rPr lang="ru-RU">
                <a:latin typeface="Arial" pitchFamily="34" charset="0"/>
              </a:rPr>
              <a:pPr/>
              <a:t>10</a:t>
            </a:fld>
            <a:endParaRPr lang="ru-RU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latin typeface="Arial" pitchFamily="34" charset="0"/>
              </a:rPr>
              <a:t>Кавалерия</a:t>
            </a:r>
            <a:r>
              <a:rPr lang="ru-RU" smtClean="0">
                <a:latin typeface="Arial" pitchFamily="34" charset="0"/>
              </a:rPr>
              <a:t> в свою очередь также делилась на тяжелую и легкую. Тяжелая кавалерия (кирасиры и драгуны) действовала в сомкнутом строю, в линиях, атакуя противника. Легкая кавалерия (гусары и уланы), более подвижная, действовала в тылу и на флангах про­тивника, использовалась для разведки и преследования в авангарде и арьергарде 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5D0F8-9E55-4A6C-AA43-7385A63394CF}" type="slidenum">
              <a:rPr lang="ru-RU"/>
              <a:pPr/>
              <a:t>23</a:t>
            </a:fld>
            <a:endParaRPr lang="ru-RU"/>
          </a:p>
        </p:txBody>
      </p:sp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5920F5-8939-413F-BA33-36320FDC87B4}" type="slidenum">
              <a:rPr lang="ru-RU" sz="1200" b="0">
                <a:latin typeface="Calibri" pitchFamily="34" charset="0"/>
              </a:rPr>
              <a:pPr algn="r"/>
              <a:t>23</a:t>
            </a:fld>
            <a:endParaRPr lang="ru-RU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F8381-41BC-4F4F-AE19-6BA18CEFB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008-5D89-49AD-B0A6-6E5F3CD8F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1ED36-C97A-4262-84F5-02635F7A7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E20039-5C86-4C25-AEE7-F07EB7606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5D57A6-D4E0-4626-8384-620A465CA5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rpska.ru/articles/12015/kutuzov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file:///\\upload.wikimedia.org\wikipedia\commons\4\49\Triumphal_Gates_on_the_Poklonnaya_Hill.JPG" TargetMode="Externa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orthedu.ru/uploads/posts/2011-05/1306385516_foto-xrama-xrista-spasitelya-sovremennyj-vid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5" name="Picture 13" descr="borodino-16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0"/>
            <a:ext cx="9324975" cy="6994525"/>
          </a:xfrm>
          <a:ln>
            <a:solidFill>
              <a:schemeClr val="tx1"/>
            </a:solidFill>
          </a:ln>
        </p:spPr>
      </p:pic>
      <p:sp>
        <p:nvSpPr>
          <p:cNvPr id="95247" name="WordArt 15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90011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 spc="144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Book Antiqua"/>
              </a:rPr>
              <a:t>Отечественная война</a:t>
            </a:r>
          </a:p>
          <a:p>
            <a:pPr algn="ctr"/>
            <a:r>
              <a:rPr lang="ru-RU" sz="7200" kern="10" spc="144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Book Antiqua"/>
              </a:rPr>
              <a:t> 1812 года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0025063" y="20812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260350"/>
            <a:ext cx="3827463" cy="12096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Русская кавалерия.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76056" y="1628775"/>
            <a:ext cx="3816423" cy="475297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 u="sng" dirty="0" smtClean="0">
              <a:effectLst/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u="sng" dirty="0" smtClean="0">
                <a:effectLst/>
                <a:latin typeface="Times New Roman" pitchFamily="18" charset="0"/>
              </a:rPr>
              <a:t>Тяжелая кавалерия</a:t>
            </a:r>
            <a:r>
              <a:rPr lang="ru-RU" dirty="0" smtClean="0">
                <a:effectLst/>
                <a:latin typeface="Times New Roman" pitchFamily="18" charset="0"/>
              </a:rPr>
              <a:t> действовала в атаках.</a:t>
            </a:r>
          </a:p>
          <a:p>
            <a:pPr eaLnBrk="1" hangingPunct="1">
              <a:defRPr/>
            </a:pPr>
            <a:r>
              <a:rPr lang="ru-RU" u="sng" dirty="0" smtClean="0">
                <a:effectLst/>
                <a:latin typeface="Times New Roman" pitchFamily="18" charset="0"/>
              </a:rPr>
              <a:t>Легкая кавалерия</a:t>
            </a:r>
            <a:r>
              <a:rPr lang="ru-RU" dirty="0" smtClean="0">
                <a:effectLst/>
                <a:latin typeface="Times New Roman" pitchFamily="18" charset="0"/>
              </a:rPr>
              <a:t> действовала в тылу и на флангах противника</a:t>
            </a:r>
            <a:r>
              <a:rPr lang="ru-RU" dirty="0" smtClean="0"/>
              <a:t>.</a:t>
            </a:r>
          </a:p>
        </p:txBody>
      </p:sp>
      <p:pic>
        <p:nvPicPr>
          <p:cNvPr id="11268" name="Picture 9" descr="0кавалер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60648"/>
            <a:ext cx="4464496" cy="5976664"/>
          </a:xfrm>
          <a:solidFill>
            <a:schemeClr val="accent1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Тяжелая кавалерия.</a:t>
            </a:r>
            <a:br>
              <a:rPr lang="ru-RU" sz="4000" dirty="0" smtClean="0"/>
            </a:br>
            <a:endParaRPr lang="ru-RU" sz="2800" dirty="0" smtClean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48064" y="1700808"/>
            <a:ext cx="3745111" cy="4464496"/>
          </a:xfr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/>
              <a:t> </a:t>
            </a:r>
            <a:r>
              <a:rPr lang="ru-RU" sz="2000" dirty="0" smtClean="0">
                <a:effectLst/>
                <a:latin typeface="Times New Roman" pitchFamily="18" charset="0"/>
              </a:rPr>
              <a:t>- род ударных конных войск. Благодаря весу своих коней (не менее 700 кг) тяжёлая кавалерия одним своим наскоком могла смять вражескую пехоту и лёгкую конницу.</a:t>
            </a:r>
          </a:p>
          <a:p>
            <a:pPr eaLnBrk="1" hangingPunct="1">
              <a:defRPr/>
            </a:pPr>
            <a:r>
              <a:rPr lang="ru-RU" sz="2000" dirty="0" smtClean="0">
                <a:effectLst/>
                <a:latin typeface="Times New Roman" pitchFamily="18" charset="0"/>
              </a:rPr>
              <a:t>Кирасиры - род тяжелой кавалерии, одетой в кирасы (латы). </a:t>
            </a:r>
          </a:p>
          <a:p>
            <a:pPr eaLnBrk="1" hangingPunct="1">
              <a:defRPr/>
            </a:pPr>
            <a:r>
              <a:rPr lang="ru-RU" sz="2000" dirty="0" smtClean="0">
                <a:effectLst/>
                <a:latin typeface="Times New Roman" pitchFamily="18" charset="0"/>
              </a:rPr>
              <a:t>Драгуны- название конницы, способной действовать также и в пешем строю. </a:t>
            </a:r>
          </a:p>
        </p:txBody>
      </p:sp>
      <p:pic>
        <p:nvPicPr>
          <p:cNvPr id="107535" name="Picture 15" descr="Драгу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00213"/>
            <a:ext cx="2447925" cy="4465637"/>
          </a:xfr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7536" name="Picture 16" descr="Кираси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1944687" cy="446462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395288" y="6021388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" pitchFamily="34" charset="0"/>
              </a:rPr>
              <a:t>Драгун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2771775" y="602138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" pitchFamily="34" charset="0"/>
              </a:rPr>
              <a:t>Кирасир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7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75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5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568952" cy="633412"/>
          </a:xfrm>
          <a:ln w="5715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Оружие кавалерии.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395536" y="1124743"/>
            <a:ext cx="3816424" cy="2448719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/>
            <a:r>
              <a:rPr lang="ru-RU" sz="2400" b="1" dirty="0" smtClean="0">
                <a:effectLst/>
                <a:latin typeface="Times New Roman" pitchFamily="18" charset="0"/>
              </a:rPr>
              <a:t>Палаш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effectLst/>
                <a:latin typeface="Times New Roman" pitchFamily="18" charset="0"/>
              </a:rPr>
              <a:t>   рубящее и колющее холодное оружие с прямым и длинным клинком.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effectLst/>
                <a:latin typeface="Times New Roman" pitchFamily="18" charset="0"/>
              </a:rPr>
              <a:t>   Использовала тяжелая кавалерия 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395536" y="3644900"/>
            <a:ext cx="3816424" cy="302418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/>
            <a:r>
              <a:rPr lang="ru-RU" sz="2400" b="1" dirty="0" smtClean="0">
                <a:effectLst/>
                <a:latin typeface="Times New Roman" pitchFamily="18" charset="0"/>
              </a:rPr>
              <a:t>Сабля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effectLst/>
                <a:latin typeface="Times New Roman" pitchFamily="18" charset="0"/>
              </a:rPr>
              <a:t>   рубяще-режущее и колюще-режущее клинковое холодное оружие. Клинок сабли, имеет характерный изгиб в сторону обуха. Использовалась легкой кавалерией.</a:t>
            </a:r>
          </a:p>
        </p:txBody>
      </p:sp>
      <p:pic>
        <p:nvPicPr>
          <p:cNvPr id="13317" name="Picture 11" descr="палаши и сабли тяжелая кавалер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124744"/>
            <a:ext cx="4536504" cy="54726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52128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Легкая кавалерия.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2000" dirty="0" smtClean="0"/>
          </a:p>
        </p:txBody>
      </p:sp>
      <p:pic>
        <p:nvPicPr>
          <p:cNvPr id="128006" name="Picture 6" descr="Конный егер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1844824"/>
            <a:ext cx="2179637" cy="3600450"/>
          </a:xfrm>
          <a:noFill/>
        </p:spPr>
      </p:pic>
      <p:pic>
        <p:nvPicPr>
          <p:cNvPr id="128008" name="Picture 8" descr="Гус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3764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2" name="Picture 12" descr="Ул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60848"/>
            <a:ext cx="23050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468312" y="5805264"/>
            <a:ext cx="1727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</a:rPr>
              <a:t>            Гусар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4067944" y="6237312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Улан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6444208" y="5546268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Конный егерь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80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8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80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  <a:effectLst/>
              </a:rPr>
              <a:t>Казаки – легкая иррегулярная кавалерия.</a:t>
            </a:r>
          </a:p>
        </p:txBody>
      </p:sp>
      <p:pic>
        <p:nvPicPr>
          <p:cNvPr id="133126" name="Picture 6" descr="Донской Каза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772816"/>
            <a:ext cx="1812925" cy="4321175"/>
          </a:xfrm>
          <a:noFill/>
        </p:spPr>
      </p:pic>
      <p:pic>
        <p:nvPicPr>
          <p:cNvPr id="133127" name="Picture 7" descr="каз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25257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3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 sz="quarter"/>
          </p:nvPr>
        </p:nvSpPr>
        <p:spPr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Казачье снаряжение</a:t>
            </a:r>
          </a:p>
        </p:txBody>
      </p:sp>
      <p:pic>
        <p:nvPicPr>
          <p:cNvPr id="16387" name="Picture 7" descr="0казачье снаря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6228184" y="4005064"/>
            <a:ext cx="2592288" cy="2592288"/>
          </a:xfr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388" name="Picture 8" descr="05 Пики казак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00200"/>
            <a:ext cx="2952328" cy="2171700"/>
          </a:xfrm>
          <a:noFill/>
          <a:ln w="57150">
            <a:solidFill>
              <a:srgbClr val="C00000"/>
            </a:solidFill>
          </a:ln>
        </p:spPr>
      </p:pic>
      <p:pic>
        <p:nvPicPr>
          <p:cNvPr id="16389" name="Picture 10" descr="казак Россия рисуно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539552" y="1772816"/>
            <a:ext cx="2520280" cy="3744416"/>
          </a:xfrm>
          <a:noFill/>
          <a:ln w="57150">
            <a:solidFill>
              <a:srgbClr val="C00000"/>
            </a:solidFill>
          </a:ln>
        </p:spPr>
      </p:pic>
      <p:pic>
        <p:nvPicPr>
          <p:cNvPr id="16390" name="Picture 12" descr="оружие казачьи полков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3347864" y="4005064"/>
            <a:ext cx="2409285" cy="2592288"/>
          </a:xfr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4638"/>
            <a:ext cx="7777236" cy="922337"/>
          </a:xfrm>
          <a:ln w="5715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Артиллерия.</a:t>
            </a:r>
          </a:p>
        </p:txBody>
      </p:sp>
      <p:pic>
        <p:nvPicPr>
          <p:cNvPr id="20483" name="Picture 5" descr="артиллерия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557338"/>
            <a:ext cx="3816424" cy="4968006"/>
          </a:xfr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Русская артиллерия.</a:t>
            </a:r>
          </a:p>
        </p:txBody>
      </p:sp>
      <p:pic>
        <p:nvPicPr>
          <p:cNvPr id="21509" name="Picture 8" descr="Пушка единоро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5544616" cy="453650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1" y="980728"/>
            <a:ext cx="2602632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5050" y="1484783"/>
            <a:ext cx="5111750" cy="38164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457201" y="980728"/>
            <a:ext cx="2602632" cy="5184576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я возьму Киев, я схвачу Россию за ноги.</a:t>
            </a:r>
          </a:p>
          <a:p>
            <a:pPr eaLnBrk="1" hangingPunct="1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я овладею Петербургом, я возьму её за голову.</a:t>
            </a:r>
          </a:p>
          <a:p>
            <a:pPr eaLnBrk="1" hangingPunct="1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Заняв Москву, я поражу её в сердце».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5616624" cy="518457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762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Начало войны.</a:t>
            </a:r>
          </a:p>
        </p:txBody>
      </p:sp>
      <p:pic>
        <p:nvPicPr>
          <p:cNvPr id="1026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920879" cy="511256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1014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НАПОЛЕОН БОНАПАРТ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(1769- 1821)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5486437_4856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39604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3" descr="Наполеон.jpg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628800"/>
            <a:ext cx="3456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Командование русской армией.</a:t>
            </a:r>
            <a:endParaRPr lang="ru-RU" dirty="0"/>
          </a:p>
        </p:txBody>
      </p:sp>
      <p:pic>
        <p:nvPicPr>
          <p:cNvPr id="4" name="Содержимое 3" descr="501px-Alexander_I_of_Ru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928688"/>
            <a:ext cx="1527175" cy="1825625"/>
          </a:xfrm>
        </p:spPr>
      </p:pic>
      <p:pic>
        <p:nvPicPr>
          <p:cNvPr id="5" name="Рисунок 4" descr="Багратион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286125"/>
            <a:ext cx="1352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рклай де Толли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3286125"/>
            <a:ext cx="9159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D:\WINDOWS\Рабочий стол\CONV\tormas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38" y="3429000"/>
            <a:ext cx="1074737" cy="12954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1000125"/>
            <a:ext cx="1071562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В начале войны.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1428750" y="2500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charset="0"/>
              </a:rPr>
              <a:t>Александр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3" y="5000625"/>
            <a:ext cx="12858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Багратион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5000625"/>
            <a:ext cx="10001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Барклай де Толли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0" y="5000625"/>
            <a:ext cx="12858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Тормасов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000125" y="2857500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200" idx="2"/>
          </p:cNvCxnSpPr>
          <p:nvPr/>
        </p:nvCxnSpPr>
        <p:spPr>
          <a:xfrm rot="5400000">
            <a:off x="2024063" y="2989262"/>
            <a:ext cx="273050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2857500" y="2928938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Кутузов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88" y="928688"/>
            <a:ext cx="15922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агратион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3286125"/>
            <a:ext cx="1352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Барклай де Толли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13" y="3286125"/>
            <a:ext cx="9159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D:\WINDOWS\Рабочий стол\CONV\tormas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25" y="3429000"/>
            <a:ext cx="1074738" cy="12954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786313" y="5000625"/>
            <a:ext cx="12858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Багратион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0813" y="5072063"/>
            <a:ext cx="10001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Барклай де Толли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15250" y="5000625"/>
            <a:ext cx="12858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Тормасов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6786563" y="3000375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с вырезом 34"/>
          <p:cNvSpPr/>
          <p:nvPr/>
        </p:nvSpPr>
        <p:spPr>
          <a:xfrm>
            <a:off x="7572375" y="3000375"/>
            <a:ext cx="214313" cy="2143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>
            <a:off x="5715000" y="3071813"/>
            <a:ext cx="35718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9124" y="1000108"/>
            <a:ext cx="121444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На втором этапе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5 из 15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5134070" cy="63579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44" y="1340768"/>
            <a:ext cx="3429024" cy="397031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Светлейший князь Михаил Илларионович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Голенищев-Кутузов-Смоленский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vi-V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1745</a:t>
            </a:r>
            <a:r>
              <a:rPr lang="vi-V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1813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русской армией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–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Кутузов Михаил Илларионович</a:t>
            </a:r>
          </a:p>
        </p:txBody>
      </p:sp>
      <p:pic>
        <p:nvPicPr>
          <p:cNvPr id="2050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896544" cy="5040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ерл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340768"/>
            <a:ext cx="8352928" cy="48965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90538" y="408032"/>
            <a:ext cx="8455025" cy="64633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Военный совет в Филях  1 сентября</a:t>
            </a:r>
            <a:r>
              <a:rPr lang="ru-RU" sz="1800" b="0" dirty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60840" cy="85010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Бородинское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сражение</a:t>
            </a:r>
          </a:p>
        </p:txBody>
      </p:sp>
      <p:pic>
        <p:nvPicPr>
          <p:cNvPr id="3074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60840" cy="5400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58775" y="188641"/>
            <a:ext cx="8426450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Ctr="1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26 августа 1812 года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произошла Бородинская битва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971550" y="6309320"/>
            <a:ext cx="715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М.И. Кутузов на Бородинском поле</a:t>
            </a:r>
          </a:p>
        </p:txBody>
      </p:sp>
      <p:pic>
        <p:nvPicPr>
          <p:cNvPr id="7182" name="Picture 14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767512" cy="4964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brdn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837"/>
            <a:ext cx="8229600" cy="769441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/>
              <a:t>Ставка Наполеона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75656" y="1268760"/>
            <a:ext cx="6264696" cy="5328592"/>
          </a:xfrm>
          <a:ln w="381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Иван Айвазовский, пожар Москвы в 1812 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912"/>
            <a:ext cx="8784976" cy="61204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33375"/>
            <a:ext cx="7128718" cy="1439441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Пожар в Москве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4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88913"/>
            <a:ext cx="8424863" cy="6319837"/>
          </a:xfrm>
          <a:noFill/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Documents and Settings\---\Мои документы\Мои рисунки\карта наполеон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1812-2012: историческое значение Бородинской битвы для русского на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64896" cy="504066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520" y="620688"/>
            <a:ext cx="8640960" cy="5509973"/>
          </a:xfr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512" y="548680"/>
            <a:ext cx="8712968" cy="5904655"/>
          </a:xfr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Герои </a:t>
            </a:r>
            <a:r>
              <a:rPr lang="ru-RU" sz="3600" b="1" dirty="0" smtClean="0">
                <a:solidFill>
                  <a:schemeClr val="accent2"/>
                </a:solidFill>
                <a:latin typeface="Book Antiqua" pitchFamily="18" charset="0"/>
              </a:rPr>
              <a:t>Бородинского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сражения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2664296" cy="302433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456384" cy="22322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2448272" cy="288032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8" name="Picture 4" descr="C:\Users\Администратор\Desktop\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149080"/>
            <a:ext cx="2232248" cy="25202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6" name="Picture 2" descr="Файл:Odwrot spod Mosk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0724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" descr="Файл:Odwrot spod Mosk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350"/>
            <a:ext cx="8784976" cy="58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image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04856" cy="54006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250825" y="115888"/>
            <a:ext cx="8713788" cy="70167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БЕГСТВО ФРАНЦУЗСКОЙ АРМИИ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2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90"/>
          <a:stretch>
            <a:fillRect/>
          </a:stretch>
        </p:blipFill>
        <p:spPr>
          <a:xfrm>
            <a:off x="179512" y="260648"/>
            <a:ext cx="8785100" cy="6192415"/>
          </a:xfrm>
          <a:noFill/>
          <a:ln w="38100">
            <a:solidFill>
              <a:srgbClr val="0070C0"/>
            </a:solidFill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50825" y="5559425"/>
            <a:ext cx="8642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ru-RU" sz="2000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1331913" y="404662"/>
            <a:ext cx="64087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Партизанское движение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8532440" y="4940300"/>
            <a:ext cx="3607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kiprensk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88640"/>
            <a:ext cx="4464496" cy="6408712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67545" y="1844824"/>
            <a:ext cx="2520280" cy="216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8556" name="AutoShape 12" descr="Нападение казачьего отряда на французких кавалеристов. 1812 год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08558" name="AutoShape 14" descr="Нападение казачьего отряда на французких кавалеристов. 1812 год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08560" name="AutoShape 16" descr="Нападение казачьего отряда на французких кавалеристов. 1812 год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323528" y="1772816"/>
            <a:ext cx="3240360" cy="23698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ДАВЫДОВ Денис Васил</a:t>
            </a:r>
            <a:r>
              <a:rPr lang="ru-RU" sz="4000" b="0" dirty="0">
                <a:solidFill>
                  <a:srgbClr val="FF0000"/>
                </a:solidFill>
              </a:rPr>
              <a:t>ь</a:t>
            </a:r>
            <a:r>
              <a:rPr lang="ru-RU" sz="4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евич</a:t>
            </a:r>
            <a:r>
              <a:rPr lang="ru-RU" sz="4000" b="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2800" dirty="0"/>
              <a:t>(1784 - 1839</a:t>
            </a:r>
            <a:r>
              <a:rPr lang="ru-RU" sz="2800" i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«Триумфальная арка»</a:t>
            </a:r>
          </a:p>
        </p:txBody>
      </p:sp>
      <p:pic>
        <p:nvPicPr>
          <p:cNvPr id="70663" name="Picture 7" descr="Файл:Triumphal Gates on the Poklonnaya Hill.JPG">
            <a:hlinkClick r:id="rId2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51050" y="836613"/>
            <a:ext cx="4897438" cy="4352925"/>
          </a:xfrm>
          <a:ln/>
        </p:spPr>
      </p:pic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50825" y="5157788"/>
            <a:ext cx="8424863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«Триумфальная арка — это прекрасный, проникнутый идеей торжества русского народа символ победившей Москвы, это главный памятник Отечественной войны 1812 г. в столице.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417638"/>
          </a:xfrm>
        </p:spPr>
        <p:txBody>
          <a:bodyPr>
            <a:normAutofit fontScale="90000"/>
          </a:bodyPr>
          <a:lstStyle/>
          <a:p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/>
            </a:r>
            <a:b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Храм Христа спасителя — памятник победы в Отечественной </a:t>
            </a:r>
            <a:b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войне 1812 года</a:t>
            </a:r>
            <a:r>
              <a:rPr lang="ru-RU" sz="4000"/>
              <a:t> </a:t>
            </a:r>
          </a:p>
        </p:txBody>
      </p:sp>
      <p:pic>
        <p:nvPicPr>
          <p:cNvPr id="71685" name="Picture 5" descr="1306385516_foto-xrama-xrista-spasitelya-sovremennyj-vi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773238"/>
            <a:ext cx="489585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Русская армия.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50825" y="1557338"/>
          <a:ext cx="864235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Манеж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84776" cy="518457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Музей Бородинская панорама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00800" cy="525658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578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229600" cy="8640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Пехота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5105400" y="1600200"/>
            <a:ext cx="4038600" cy="21717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marL="457200" indent="-457200" eaLnBrk="1" hangingPunct="1">
              <a:defRPr/>
            </a:pPr>
            <a:endParaRPr lang="ru-RU" sz="2400" smtClean="0"/>
          </a:p>
          <a:p>
            <a:pPr marL="457200" indent="-457200" eaLnBrk="1" hangingPunct="1">
              <a:defRPr/>
            </a:pPr>
            <a:endParaRPr lang="ru-RU" sz="2400" smtClean="0"/>
          </a:p>
        </p:txBody>
      </p:sp>
      <p:pic>
        <p:nvPicPr>
          <p:cNvPr id="7173" name="Picture 13" descr="пехот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484313"/>
            <a:ext cx="2701230" cy="4321175"/>
          </a:xfrm>
          <a:noFill/>
        </p:spPr>
      </p:pic>
      <p:pic>
        <p:nvPicPr>
          <p:cNvPr id="7" name="Picture 5" descr="1246995925_grenadery"/>
          <p:cNvPicPr>
            <a:picLocks noChangeAspect="1" noChangeArrowheads="1"/>
          </p:cNvPicPr>
          <p:nvPr/>
        </p:nvPicPr>
        <p:blipFill>
          <a:blip r:embed="rId4" cstate="print"/>
          <a:srcRect r="49417"/>
          <a:stretch>
            <a:fillRect/>
          </a:stretch>
        </p:blipFill>
        <p:spPr bwMode="auto">
          <a:xfrm>
            <a:off x="5975350" y="1484784"/>
            <a:ext cx="2917130" cy="4308921"/>
          </a:xfrm>
          <a:prstGeom prst="rect">
            <a:avLst/>
          </a:prstGeom>
          <a:noFill/>
        </p:spPr>
      </p:pic>
      <p:pic>
        <p:nvPicPr>
          <p:cNvPr id="8" name="Picture 8" descr="1246995925_grenadery"/>
          <p:cNvPicPr>
            <a:picLocks noChangeAspect="1" noChangeArrowheads="1"/>
          </p:cNvPicPr>
          <p:nvPr/>
        </p:nvPicPr>
        <p:blipFill>
          <a:blip r:embed="rId4" cstate="print"/>
          <a:srcRect l="49738"/>
          <a:stretch>
            <a:fillRect/>
          </a:stretch>
        </p:blipFill>
        <p:spPr>
          <a:xfrm>
            <a:off x="2987824" y="1484783"/>
            <a:ext cx="2880320" cy="432048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295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Снаряжение пехоты.</a:t>
            </a:r>
            <a:br>
              <a:rPr lang="ru-RU" sz="4000" dirty="0" smtClean="0"/>
            </a:br>
            <a:r>
              <a:rPr lang="ru-RU" sz="4000" dirty="0" smtClean="0"/>
              <a:t>Холодное оружие .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508625" y="1989138"/>
            <a:ext cx="3384550" cy="446405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Пехотная шпага.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Тесак.</a:t>
            </a:r>
          </a:p>
        </p:txBody>
      </p:sp>
      <p:pic>
        <p:nvPicPr>
          <p:cNvPr id="8196" name="Picture 7" descr="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556792"/>
            <a:ext cx="4968875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Снаряжение пехоты.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>
                <a:effectLst/>
              </a:rPr>
              <a:t>Гладкоствольные кремневые ружья. Пехотное ружье образца 1808 года с трехгранным штыком .</a:t>
            </a:r>
          </a:p>
          <a:p>
            <a:pPr eaLnBrk="1" hangingPunct="1"/>
            <a:r>
              <a:rPr lang="ru-RU" dirty="0" smtClean="0">
                <a:effectLst/>
              </a:rPr>
              <a:t>Винтовальные егерские ружья.</a:t>
            </a:r>
          </a:p>
          <a:p>
            <a:pPr eaLnBrk="1" hangingPunct="1"/>
            <a:r>
              <a:rPr lang="ru-RU" dirty="0" smtClean="0">
                <a:effectLst/>
              </a:rPr>
              <a:t>Пистолет.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effectLst/>
            </a:endParaRPr>
          </a:p>
        </p:txBody>
      </p:sp>
      <p:pic>
        <p:nvPicPr>
          <p:cNvPr id="9220" name="Picture 7" descr="0стрелковое оружие пехот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600200"/>
            <a:ext cx="3888432" cy="4709120"/>
          </a:xfr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Русская пехота.</a:t>
            </a:r>
          </a:p>
        </p:txBody>
      </p:sp>
      <p:pic>
        <p:nvPicPr>
          <p:cNvPr id="126980" name="Picture 4" descr="Егер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196975"/>
            <a:ext cx="2160587" cy="3671888"/>
          </a:xfrm>
          <a:noFill/>
        </p:spPr>
      </p:pic>
      <p:pic>
        <p:nvPicPr>
          <p:cNvPr id="126981" name="Picture 5" descr="Мушке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1951038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6" descr="Гренад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975"/>
            <a:ext cx="2232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7" descr="Пион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052513"/>
            <a:ext cx="18716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0800" y="5105400"/>
            <a:ext cx="1857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Мушкетер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2051050" y="5064125"/>
            <a:ext cx="215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             Егерь</a:t>
            </a:r>
            <a:r>
              <a:rPr lang="ru-RU" sz="1400" dirty="0" smtClean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500563" y="5084763"/>
            <a:ext cx="2160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            Гренадер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804025" y="5084763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                  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53519" y="5065683"/>
            <a:ext cx="1640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         Пионер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69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69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69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69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1259632" y="419615"/>
            <a:ext cx="7056783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Конная артиллерия гвардии</a:t>
            </a:r>
            <a:r>
              <a:rPr lang="ru-RU" sz="4400" dirty="0">
                <a:solidFill>
                  <a:schemeClr val="tx2"/>
                </a:solidFill>
              </a:rPr>
              <a:t>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26983" name="Picture 7" descr=" (700x521, 10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056511" cy="496252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723</Words>
  <Application>Microsoft Office PowerPoint</Application>
  <PresentationFormat>Экран (4:3)</PresentationFormat>
  <Paragraphs>103</Paragraphs>
  <Slides>41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НАПОЛЕОН БОНАПАРТ  (1769- 1821)</vt:lpstr>
      <vt:lpstr>Слайд 3</vt:lpstr>
      <vt:lpstr> Русская армия.</vt:lpstr>
      <vt:lpstr> </vt:lpstr>
      <vt:lpstr>Снаряжение пехоты. Холодное оружие .</vt:lpstr>
      <vt:lpstr>Снаряжение пехоты.</vt:lpstr>
      <vt:lpstr>Русская пехота.</vt:lpstr>
      <vt:lpstr>Слайд 9</vt:lpstr>
      <vt:lpstr>Русская кавалерия.</vt:lpstr>
      <vt:lpstr> Тяжелая кавалерия. </vt:lpstr>
      <vt:lpstr>Оружие кавалерии.</vt:lpstr>
      <vt:lpstr> Легкая кавалерия. </vt:lpstr>
      <vt:lpstr>Казаки – легкая иррегулярная кавалерия.</vt:lpstr>
      <vt:lpstr>Казачье снаряжение</vt:lpstr>
      <vt:lpstr>Артиллерия.</vt:lpstr>
      <vt:lpstr>Русская артиллерия.</vt:lpstr>
      <vt:lpstr>Слайд 18</vt:lpstr>
      <vt:lpstr>Начало войны.</vt:lpstr>
      <vt:lpstr>Командование русской армией.</vt:lpstr>
      <vt:lpstr>Слайд 21</vt:lpstr>
      <vt:lpstr>Главнокомандующий русской армией –  Кутузов Михаил Илларионович</vt:lpstr>
      <vt:lpstr>Слайд 23</vt:lpstr>
      <vt:lpstr>Бородинское сражение</vt:lpstr>
      <vt:lpstr>Слайд 25</vt:lpstr>
      <vt:lpstr>Слайд 26</vt:lpstr>
      <vt:lpstr>Ставка Наполеона</vt:lpstr>
      <vt:lpstr>Слайд 28</vt:lpstr>
      <vt:lpstr>Слайд 29</vt:lpstr>
      <vt:lpstr>Слайд 30</vt:lpstr>
      <vt:lpstr>Слайд 31</vt:lpstr>
      <vt:lpstr>Слайд 32</vt:lpstr>
      <vt:lpstr>Герои Бородинского сражения</vt:lpstr>
      <vt:lpstr>Слайд 34</vt:lpstr>
      <vt:lpstr>Слайд 35</vt:lpstr>
      <vt:lpstr>Слайд 36</vt:lpstr>
      <vt:lpstr>Слайд 37</vt:lpstr>
      <vt:lpstr>«Триумфальная арка»</vt:lpstr>
      <vt:lpstr> Храм Христа спасителя — памятник победы в Отечественной  войне 1812 года </vt:lpstr>
      <vt:lpstr>Манеж</vt:lpstr>
      <vt:lpstr>Музей Бородинская панорама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60</cp:revision>
  <dcterms:modified xsi:type="dcterms:W3CDTF">2013-02-07T16:11:30Z</dcterms:modified>
</cp:coreProperties>
</file>