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3E4A-B4FE-409D-AA5D-6F4A36F98162}" type="datetimeFigureOut">
              <a:rPr lang="ru-RU" smtClean="0"/>
              <a:pPr/>
              <a:t>14.10.2012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9C1BEE-A89F-48D5-B0DB-BA741487BB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3E4A-B4FE-409D-AA5D-6F4A36F98162}" type="datetimeFigureOut">
              <a:rPr lang="ru-RU" smtClean="0"/>
              <a:pPr/>
              <a:t>14.10.2012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C1BEE-A89F-48D5-B0DB-BA741487B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3E4A-B4FE-409D-AA5D-6F4A36F98162}" type="datetimeFigureOut">
              <a:rPr lang="ru-RU" smtClean="0"/>
              <a:pPr/>
              <a:t>14.10.2012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C1BEE-A89F-48D5-B0DB-BA741487B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6543E4A-B4FE-409D-AA5D-6F4A36F98162}" type="datetimeFigureOut">
              <a:rPr lang="ru-RU" smtClean="0"/>
              <a:pPr/>
              <a:t>14.10.2012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29C1BEE-A89F-48D5-B0DB-BA741487BB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3E4A-B4FE-409D-AA5D-6F4A36F98162}" type="datetimeFigureOut">
              <a:rPr lang="ru-RU" smtClean="0"/>
              <a:pPr/>
              <a:t>14.10.2012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C1BEE-A89F-48D5-B0DB-BA741487BB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3E4A-B4FE-409D-AA5D-6F4A36F98162}" type="datetimeFigureOut">
              <a:rPr lang="ru-RU" smtClean="0"/>
              <a:pPr/>
              <a:t>14.10.2012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C1BEE-A89F-48D5-B0DB-BA741487BB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C1BEE-A89F-48D5-B0DB-BA741487BB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3E4A-B4FE-409D-AA5D-6F4A36F98162}" type="datetimeFigureOut">
              <a:rPr lang="ru-RU" smtClean="0"/>
              <a:pPr/>
              <a:t>14.10.2012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3E4A-B4FE-409D-AA5D-6F4A36F98162}" type="datetimeFigureOut">
              <a:rPr lang="ru-RU" smtClean="0"/>
              <a:pPr/>
              <a:t>14.10.2012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C1BEE-A89F-48D5-B0DB-BA741487BB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3E4A-B4FE-409D-AA5D-6F4A36F98162}" type="datetimeFigureOut">
              <a:rPr lang="ru-RU" smtClean="0"/>
              <a:pPr/>
              <a:t>14.10.2012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C1BEE-A89F-48D5-B0DB-BA741487B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6543E4A-B4FE-409D-AA5D-6F4A36F98162}" type="datetimeFigureOut">
              <a:rPr lang="ru-RU" smtClean="0"/>
              <a:pPr/>
              <a:t>14.10.2012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29C1BEE-A89F-48D5-B0DB-BA741487BB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3E4A-B4FE-409D-AA5D-6F4A36F98162}" type="datetimeFigureOut">
              <a:rPr lang="ru-RU" smtClean="0"/>
              <a:pPr/>
              <a:t>14.10.2012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9C1BEE-A89F-48D5-B0DB-BA741487BB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6543E4A-B4FE-409D-AA5D-6F4A36F98162}" type="datetimeFigureOut">
              <a:rPr lang="ru-RU" smtClean="0"/>
              <a:pPr/>
              <a:t>14.10.2012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29C1BEE-A89F-48D5-B0DB-BA741487BB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wedg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Рисунок 16" descr="http://s50.radikal.ru/i129/1012/79/d74330c9613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5472608" cy="41044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5661248"/>
            <a:ext cx="8305800" cy="792088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1902-1996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4299524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Татьяна Маврина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5724128" y="489302"/>
            <a:ext cx="324036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Родилась в семье учителя и литератора А.И.</a:t>
            </a:r>
            <a:r>
              <a:rPr kumimoji="0" lang="ru-RU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Лебедева,закончила</a:t>
            </a:r>
            <a:r>
              <a:rPr kumimoji="0" lang="ru-RU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Высшие художественно-технические мастерские </a:t>
            </a:r>
            <a:r>
              <a:rPr kumimoji="0" lang="ru-RU" sz="1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ВХуТеМас</a:t>
            </a:r>
            <a:r>
              <a:rPr kumimoji="0" lang="ru-RU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100sovietpainters.ru/Mavrina/mavrina-6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340768"/>
            <a:ext cx="7632848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0376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Т.А.Маврина много путешествовала по старинным русским </a:t>
            </a:r>
            <a:r>
              <a:rPr lang="ru-RU" sz="2000" dirty="0" err="1" smtClean="0"/>
              <a:t>городам.Результатом</a:t>
            </a:r>
            <a:r>
              <a:rPr lang="ru-RU" sz="2000" dirty="0" smtClean="0"/>
              <a:t> её путешествий стал альбом «Пути- дороги» с изображением  </a:t>
            </a:r>
            <a:r>
              <a:rPr lang="ru-RU" sz="2000" dirty="0" err="1" smtClean="0"/>
              <a:t>городов:Звенигорода,Углича,Ростова</a:t>
            </a:r>
            <a:r>
              <a:rPr lang="ru-RU" sz="2000" dirty="0" smtClean="0"/>
              <a:t>, Ярославля, Торжка и т.д. Художница любила изображать  улицы Москвы.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971600" y="6165304"/>
            <a:ext cx="2895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Вид на Красную площадь.</a:t>
            </a:r>
            <a:endParaRPr lang="ru-RU" dirty="0"/>
          </a:p>
        </p:txBody>
      </p:sp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7234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http://www.nigmabook.ru/cgi-bin/unishell?hide_Cookie=yes&amp;usr_data=gd-image(lots,94,,1,cover,00000000)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24744"/>
            <a:ext cx="3567165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www.art-urok.ru/foto_skript/mavrina/12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1052736"/>
            <a:ext cx="3648075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g1.liveinternet.ru/images/foto/b/3/apps/0/669/669517_02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99792" y="3212976"/>
            <a:ext cx="3744417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39552" y="332656"/>
            <a:ext cx="83204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Т.Маврина работала не только в </a:t>
            </a:r>
            <a:r>
              <a:rPr lang="ru-RU" dirty="0" err="1" smtClean="0"/>
              <a:t>живописи,но</a:t>
            </a:r>
            <a:r>
              <a:rPr lang="ru-RU" dirty="0" smtClean="0"/>
              <a:t> и в книжной иллюстрации.(</a:t>
            </a:r>
            <a:r>
              <a:rPr lang="ru-RU" dirty="0" err="1" smtClean="0"/>
              <a:t>бо</a:t>
            </a:r>
            <a:r>
              <a:rPr lang="ru-RU" dirty="0" smtClean="0"/>
              <a:t>-</a:t>
            </a:r>
          </a:p>
          <a:p>
            <a:r>
              <a:rPr lang="ru-RU" dirty="0" smtClean="0"/>
              <a:t>Лее 200 книг).</a:t>
            </a:r>
            <a:endParaRPr lang="ru-RU" dirty="0"/>
          </a:p>
        </p:txBody>
      </p:sp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96280"/>
          </a:xfrm>
        </p:spPr>
        <p:txBody>
          <a:bodyPr>
            <a:noAutofit/>
          </a:bodyPr>
          <a:lstStyle/>
          <a:p>
            <a:endParaRPr lang="ru-RU" sz="2740" dirty="0"/>
          </a:p>
        </p:txBody>
      </p:sp>
      <p:pic>
        <p:nvPicPr>
          <p:cNvPr id="4" name="Содержимое 3" descr="http://artinvestment.ru/content/download/news_2011/20111220_Ostrov_Buyan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7488831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 descr="http://www.magiclamp.ru/detki/biblioteka/mavrina/mavrina_2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32656"/>
            <a:ext cx="7848872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www.echo.msk.ru/files/730205.jpg?132591551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60648"/>
            <a:ext cx="7560840" cy="6120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413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411760" y="2996952"/>
            <a:ext cx="43670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Молодцы!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wedg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87</TotalTime>
  <Words>69</Words>
  <Application>Microsoft Office PowerPoint</Application>
  <PresentationFormat>Экран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Бумажная</vt:lpstr>
      <vt:lpstr>   Татьяна Маврина</vt:lpstr>
      <vt:lpstr>Т.А.Маврина много путешествовала по старинным русским городам.Результатом её путешествий стал альбом «Пути- дороги» с изображением  городов:Звенигорода,Углича,Ростова, Ярославля, Торжка и т.д. Художница любила изображать  улицы Москвы.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Татьяна Маврина</dc:title>
  <dc:creator>Клягин</dc:creator>
  <cp:lastModifiedBy>Клягин</cp:lastModifiedBy>
  <cp:revision>13</cp:revision>
  <dcterms:created xsi:type="dcterms:W3CDTF">2012-10-13T19:07:39Z</dcterms:created>
  <dcterms:modified xsi:type="dcterms:W3CDTF">2012-10-14T18:46:58Z</dcterms:modified>
</cp:coreProperties>
</file>