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2" r:id="rId10"/>
    <p:sldId id="263" r:id="rId11"/>
    <p:sldId id="266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44" d="100"/>
          <a:sy n="4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56;&#1054;&#1050;%20&#1043;&#1054;&#1058;&#1054;&#1042;!\gusi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04.avi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предложений</a:t>
            </a:r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, текстов с буквами Г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Брынза Валерия Владиславовна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Радостно, грустно, с удивлением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7355160" cy="5081316"/>
        </p:xfrm>
        <a:graphic>
          <a:graphicData uri="http://schemas.openxmlformats.org/drawingml/2006/table">
            <a:tbl>
              <a:tblPr/>
              <a:tblGrid>
                <a:gridCol w="1839170"/>
                <a:gridCol w="1761230"/>
                <a:gridCol w="1915590"/>
                <a:gridCol w="1839170"/>
              </a:tblGrid>
              <a:tr h="127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fbc80d222d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208" y="5301208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Измени слово</a:t>
            </a:r>
            <a:endParaRPr lang="ru-RU" sz="6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596336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85192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fbc80d222d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797152"/>
            <a:ext cx="2060848" cy="2060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1484784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ора</a:t>
            </a:r>
            <a:endParaRPr lang="ru-RU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484784"/>
            <a:ext cx="742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к</a:t>
            </a:r>
            <a:endParaRPr lang="ru-RU" sz="88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V="1">
            <a:off x="457200" y="1484785"/>
            <a:ext cx="8229600" cy="1154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1484784"/>
            <a:ext cx="2345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гора</a:t>
            </a:r>
            <a:endParaRPr lang="ru-RU" sz="8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2852936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ора</a:t>
            </a:r>
            <a:endParaRPr lang="ru-RU" sz="8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2996952"/>
            <a:ext cx="19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ора</a:t>
            </a:r>
            <a:endParaRPr lang="ru-RU" sz="8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924944"/>
            <a:ext cx="8002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err="1" smtClean="0"/>
              <a:t>н</a:t>
            </a:r>
            <a:endParaRPr lang="ru-RU" sz="8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996952"/>
            <a:ext cx="7873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b="1" dirty="0" err="1" smtClean="0">
                <a:solidFill>
                  <a:prstClr val="black"/>
                </a:solidFill>
              </a:rPr>
              <a:t>п</a:t>
            </a:r>
            <a:endParaRPr lang="ru-RU" sz="8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Делаем вместе</a:t>
            </a:r>
            <a:endParaRPr lang="ru-RU" sz="5400" b="1" dirty="0"/>
          </a:p>
        </p:txBody>
      </p:sp>
      <p:pic>
        <p:nvPicPr>
          <p:cNvPr id="4" name="gus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6912768" cy="5184576"/>
          </a:xfrm>
          <a:prstGeom prst="rect">
            <a:avLst/>
          </a:prstGeom>
        </p:spPr>
      </p:pic>
      <p:pic>
        <p:nvPicPr>
          <p:cNvPr id="5" name="Рисунок 4" descr="cfbc80d222d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797152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Молодцы! Спасибо за работу!</a:t>
            </a:r>
            <a:endParaRPr lang="ru-RU" sz="5400" b="1" dirty="0"/>
          </a:p>
        </p:txBody>
      </p:sp>
      <p:pic>
        <p:nvPicPr>
          <p:cNvPr id="5" name="Содержимое 4" descr="709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2420888"/>
            <a:ext cx="4680520" cy="3240360"/>
          </a:xfrm>
        </p:spPr>
      </p:pic>
      <p:pic>
        <p:nvPicPr>
          <p:cNvPr id="6" name="Рисунок 5" descr="cfbc80d222d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088" y="4365104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7613" y="1357313"/>
            <a:ext cx="67056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Формировать  навыки правильного, сознательного,  выразительного, беглого чтения. </a:t>
            </a:r>
            <a:endParaRPr lang="en-US" dirty="0" smtClean="0"/>
          </a:p>
          <a:p>
            <a:r>
              <a:rPr lang="ru-RU" dirty="0" smtClean="0"/>
              <a:t>Развивать фонематический слух, память, внимание, мышление.</a:t>
            </a:r>
            <a:endParaRPr lang="en-US" dirty="0" smtClean="0"/>
          </a:p>
          <a:p>
            <a:r>
              <a:rPr lang="ru-RU" dirty="0" smtClean="0"/>
              <a:t>Учить определять тему и главную мысль текста, отвечать на вопросы.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5760640" cy="6221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fbc80d222d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5863382" cy="5863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692696"/>
            <a:ext cx="1834916" cy="1834916"/>
          </a:xfrm>
        </p:spPr>
      </p:pic>
      <p:pic>
        <p:nvPicPr>
          <p:cNvPr id="7" name="Рисунок 6" descr="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764704"/>
            <a:ext cx="1834916" cy="2483254"/>
          </a:xfrm>
          <a:prstGeom prst="rect">
            <a:avLst/>
          </a:prstGeom>
        </p:spPr>
      </p:pic>
      <p:pic>
        <p:nvPicPr>
          <p:cNvPr id="8" name="Рисунок 7" descr="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068960"/>
            <a:ext cx="2232248" cy="2232248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67544" y="2996952"/>
            <a:ext cx="3168650" cy="3024188"/>
          </a:xfrm>
          <a:prstGeom prst="cube">
            <a:avLst>
              <a:gd name="adj" fmla="val 1894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pic>
        <p:nvPicPr>
          <p:cNvPr id="10" name="Рисунок 9" descr="cfbc80d222d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9176" y="5157192"/>
            <a:ext cx="184482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 что похожа буква Г?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Вот, подобно кочерге,</a:t>
            </a:r>
          </a:p>
          <a:p>
            <a:pPr>
              <a:buNone/>
            </a:pPr>
            <a:r>
              <a:rPr lang="ru-RU" b="1" dirty="0" smtClean="0"/>
              <a:t> Горбит спину буква Г.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 схожа с цаплею по виду</a:t>
            </a:r>
          </a:p>
          <a:p>
            <a:pPr>
              <a:buNone/>
            </a:pPr>
            <a:r>
              <a:rPr lang="ru-RU" b="1" dirty="0" smtClean="0"/>
              <a:t>И на одной стоит ноге.</a:t>
            </a:r>
            <a:endParaRPr lang="ru-RU" b="1" dirty="0"/>
          </a:p>
        </p:txBody>
      </p:sp>
      <p:pic>
        <p:nvPicPr>
          <p:cNvPr id="4" name="Рисунок 3" descr="19100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33056"/>
            <a:ext cx="3615478" cy="2404293"/>
          </a:xfrm>
          <a:prstGeom prst="rect">
            <a:avLst/>
          </a:prstGeom>
        </p:spPr>
      </p:pic>
      <p:pic>
        <p:nvPicPr>
          <p:cNvPr id="5" name="Рисунок 4" descr="koche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84784"/>
            <a:ext cx="1905000" cy="2085975"/>
          </a:xfrm>
          <a:prstGeom prst="rect">
            <a:avLst/>
          </a:prstGeom>
        </p:spPr>
      </p:pic>
      <p:pic>
        <p:nvPicPr>
          <p:cNvPr id="6" name="Рисунок 5" descr="cfbc80d222d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301208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слова начинаются на букву Г?</a:t>
            </a:r>
            <a:endParaRPr lang="ru-RU" b="1" dirty="0"/>
          </a:p>
        </p:txBody>
      </p:sp>
      <p:grpSp>
        <p:nvGrpSpPr>
          <p:cNvPr id="4" name="Group 84"/>
          <p:cNvGrpSpPr>
            <a:grpSpLocks noGrp="1"/>
          </p:cNvGrpSpPr>
          <p:nvPr>
            <p:ph idx="1"/>
          </p:nvPr>
        </p:nvGrpSpPr>
        <p:grpSpPr bwMode="auto">
          <a:xfrm>
            <a:off x="7236296" y="4869160"/>
            <a:ext cx="1584176" cy="1656184"/>
            <a:chOff x="1855" y="2513"/>
            <a:chExt cx="1212" cy="1510"/>
          </a:xfrm>
        </p:grpSpPr>
        <p:sp>
          <p:nvSpPr>
            <p:cNvPr id="5" name="Freeform 85"/>
            <p:cNvSpPr>
              <a:spLocks/>
            </p:cNvSpPr>
            <p:nvPr/>
          </p:nvSpPr>
          <p:spPr bwMode="auto">
            <a:xfrm>
              <a:off x="1855" y="2513"/>
              <a:ext cx="1189" cy="1204"/>
            </a:xfrm>
            <a:custGeom>
              <a:avLst/>
              <a:gdLst/>
              <a:ahLst/>
              <a:cxnLst>
                <a:cxn ang="0">
                  <a:pos x="218" y="143"/>
                </a:cxn>
                <a:cxn ang="0">
                  <a:pos x="137" y="244"/>
                </a:cxn>
                <a:cxn ang="0">
                  <a:pos x="72" y="361"/>
                </a:cxn>
                <a:cxn ang="0">
                  <a:pos x="23" y="495"/>
                </a:cxn>
                <a:cxn ang="0">
                  <a:pos x="0" y="632"/>
                </a:cxn>
                <a:cxn ang="0">
                  <a:pos x="0" y="775"/>
                </a:cxn>
                <a:cxn ang="0">
                  <a:pos x="29" y="915"/>
                </a:cxn>
                <a:cxn ang="0">
                  <a:pos x="91" y="1048"/>
                </a:cxn>
                <a:cxn ang="0">
                  <a:pos x="192" y="1172"/>
                </a:cxn>
                <a:cxn ang="0">
                  <a:pos x="218" y="1191"/>
                </a:cxn>
                <a:cxn ang="0">
                  <a:pos x="248" y="1201"/>
                </a:cxn>
                <a:cxn ang="0">
                  <a:pos x="284" y="1204"/>
                </a:cxn>
                <a:cxn ang="0">
                  <a:pos x="323" y="1201"/>
                </a:cxn>
                <a:cxn ang="0">
                  <a:pos x="362" y="1191"/>
                </a:cxn>
                <a:cxn ang="0">
                  <a:pos x="404" y="1175"/>
                </a:cxn>
                <a:cxn ang="0">
                  <a:pos x="446" y="1159"/>
                </a:cxn>
                <a:cxn ang="0">
                  <a:pos x="492" y="1136"/>
                </a:cxn>
                <a:cxn ang="0">
                  <a:pos x="538" y="1113"/>
                </a:cxn>
                <a:cxn ang="0">
                  <a:pos x="580" y="1084"/>
                </a:cxn>
                <a:cxn ang="0">
                  <a:pos x="626" y="1058"/>
                </a:cxn>
                <a:cxn ang="0">
                  <a:pos x="668" y="1029"/>
                </a:cxn>
                <a:cxn ang="0">
                  <a:pos x="707" y="1003"/>
                </a:cxn>
                <a:cxn ang="0">
                  <a:pos x="743" y="977"/>
                </a:cxn>
                <a:cxn ang="0">
                  <a:pos x="779" y="951"/>
                </a:cxn>
                <a:cxn ang="0">
                  <a:pos x="808" y="928"/>
                </a:cxn>
                <a:cxn ang="0">
                  <a:pos x="837" y="905"/>
                </a:cxn>
                <a:cxn ang="0">
                  <a:pos x="873" y="876"/>
                </a:cxn>
                <a:cxn ang="0">
                  <a:pos x="909" y="840"/>
                </a:cxn>
                <a:cxn ang="0">
                  <a:pos x="948" y="804"/>
                </a:cxn>
                <a:cxn ang="0">
                  <a:pos x="991" y="762"/>
                </a:cxn>
                <a:cxn ang="0">
                  <a:pos x="1030" y="713"/>
                </a:cxn>
                <a:cxn ang="0">
                  <a:pos x="1066" y="667"/>
                </a:cxn>
                <a:cxn ang="0">
                  <a:pos x="1101" y="615"/>
                </a:cxn>
                <a:cxn ang="0">
                  <a:pos x="1131" y="563"/>
                </a:cxn>
                <a:cxn ang="0">
                  <a:pos x="1157" y="511"/>
                </a:cxn>
                <a:cxn ang="0">
                  <a:pos x="1176" y="459"/>
                </a:cxn>
                <a:cxn ang="0">
                  <a:pos x="1186" y="407"/>
                </a:cxn>
                <a:cxn ang="0">
                  <a:pos x="1189" y="358"/>
                </a:cxn>
                <a:cxn ang="0">
                  <a:pos x="1180" y="309"/>
                </a:cxn>
                <a:cxn ang="0">
                  <a:pos x="1160" y="261"/>
                </a:cxn>
                <a:cxn ang="0">
                  <a:pos x="1127" y="218"/>
                </a:cxn>
                <a:cxn ang="0">
                  <a:pos x="1085" y="179"/>
                </a:cxn>
                <a:cxn ang="0">
                  <a:pos x="1039" y="140"/>
                </a:cxn>
                <a:cxn ang="0">
                  <a:pos x="987" y="108"/>
                </a:cxn>
                <a:cxn ang="0">
                  <a:pos x="929" y="78"/>
                </a:cxn>
                <a:cxn ang="0">
                  <a:pos x="870" y="52"/>
                </a:cxn>
                <a:cxn ang="0">
                  <a:pos x="808" y="33"/>
                </a:cxn>
                <a:cxn ang="0">
                  <a:pos x="746" y="16"/>
                </a:cxn>
                <a:cxn ang="0">
                  <a:pos x="681" y="7"/>
                </a:cxn>
                <a:cxn ang="0">
                  <a:pos x="616" y="0"/>
                </a:cxn>
                <a:cxn ang="0">
                  <a:pos x="554" y="0"/>
                </a:cxn>
                <a:cxn ang="0">
                  <a:pos x="489" y="7"/>
                </a:cxn>
                <a:cxn ang="0">
                  <a:pos x="430" y="20"/>
                </a:cxn>
                <a:cxn ang="0">
                  <a:pos x="372" y="39"/>
                </a:cxn>
                <a:cxn ang="0">
                  <a:pos x="316" y="69"/>
                </a:cxn>
                <a:cxn ang="0">
                  <a:pos x="264" y="101"/>
                </a:cxn>
                <a:cxn ang="0">
                  <a:pos x="218" y="143"/>
                </a:cxn>
              </a:cxnLst>
              <a:rect l="0" t="0" r="r" b="b"/>
              <a:pathLst>
                <a:path w="1189" h="1204">
                  <a:moveTo>
                    <a:pt x="218" y="143"/>
                  </a:moveTo>
                  <a:lnTo>
                    <a:pt x="137" y="244"/>
                  </a:lnTo>
                  <a:lnTo>
                    <a:pt x="72" y="361"/>
                  </a:lnTo>
                  <a:lnTo>
                    <a:pt x="23" y="495"/>
                  </a:lnTo>
                  <a:lnTo>
                    <a:pt x="0" y="632"/>
                  </a:lnTo>
                  <a:lnTo>
                    <a:pt x="0" y="775"/>
                  </a:lnTo>
                  <a:lnTo>
                    <a:pt x="29" y="915"/>
                  </a:lnTo>
                  <a:lnTo>
                    <a:pt x="91" y="1048"/>
                  </a:lnTo>
                  <a:lnTo>
                    <a:pt x="192" y="1172"/>
                  </a:lnTo>
                  <a:lnTo>
                    <a:pt x="218" y="1191"/>
                  </a:lnTo>
                  <a:lnTo>
                    <a:pt x="248" y="1201"/>
                  </a:lnTo>
                  <a:lnTo>
                    <a:pt x="284" y="1204"/>
                  </a:lnTo>
                  <a:lnTo>
                    <a:pt x="323" y="1201"/>
                  </a:lnTo>
                  <a:lnTo>
                    <a:pt x="362" y="1191"/>
                  </a:lnTo>
                  <a:lnTo>
                    <a:pt x="404" y="1175"/>
                  </a:lnTo>
                  <a:lnTo>
                    <a:pt x="446" y="1159"/>
                  </a:lnTo>
                  <a:lnTo>
                    <a:pt x="492" y="1136"/>
                  </a:lnTo>
                  <a:lnTo>
                    <a:pt x="538" y="1113"/>
                  </a:lnTo>
                  <a:lnTo>
                    <a:pt x="580" y="1084"/>
                  </a:lnTo>
                  <a:lnTo>
                    <a:pt x="626" y="1058"/>
                  </a:lnTo>
                  <a:lnTo>
                    <a:pt x="668" y="1029"/>
                  </a:lnTo>
                  <a:lnTo>
                    <a:pt x="707" y="1003"/>
                  </a:lnTo>
                  <a:lnTo>
                    <a:pt x="743" y="977"/>
                  </a:lnTo>
                  <a:lnTo>
                    <a:pt x="779" y="951"/>
                  </a:lnTo>
                  <a:lnTo>
                    <a:pt x="808" y="928"/>
                  </a:lnTo>
                  <a:lnTo>
                    <a:pt x="837" y="905"/>
                  </a:lnTo>
                  <a:lnTo>
                    <a:pt x="873" y="876"/>
                  </a:lnTo>
                  <a:lnTo>
                    <a:pt x="909" y="840"/>
                  </a:lnTo>
                  <a:lnTo>
                    <a:pt x="948" y="804"/>
                  </a:lnTo>
                  <a:lnTo>
                    <a:pt x="991" y="762"/>
                  </a:lnTo>
                  <a:lnTo>
                    <a:pt x="1030" y="713"/>
                  </a:lnTo>
                  <a:lnTo>
                    <a:pt x="1066" y="667"/>
                  </a:lnTo>
                  <a:lnTo>
                    <a:pt x="1101" y="615"/>
                  </a:lnTo>
                  <a:lnTo>
                    <a:pt x="1131" y="563"/>
                  </a:lnTo>
                  <a:lnTo>
                    <a:pt x="1157" y="511"/>
                  </a:lnTo>
                  <a:lnTo>
                    <a:pt x="1176" y="459"/>
                  </a:lnTo>
                  <a:lnTo>
                    <a:pt x="1186" y="407"/>
                  </a:lnTo>
                  <a:lnTo>
                    <a:pt x="1189" y="358"/>
                  </a:lnTo>
                  <a:lnTo>
                    <a:pt x="1180" y="309"/>
                  </a:lnTo>
                  <a:lnTo>
                    <a:pt x="1160" y="261"/>
                  </a:lnTo>
                  <a:lnTo>
                    <a:pt x="1127" y="218"/>
                  </a:lnTo>
                  <a:lnTo>
                    <a:pt x="1085" y="179"/>
                  </a:lnTo>
                  <a:lnTo>
                    <a:pt x="1039" y="140"/>
                  </a:lnTo>
                  <a:lnTo>
                    <a:pt x="987" y="108"/>
                  </a:lnTo>
                  <a:lnTo>
                    <a:pt x="929" y="78"/>
                  </a:lnTo>
                  <a:lnTo>
                    <a:pt x="870" y="52"/>
                  </a:lnTo>
                  <a:lnTo>
                    <a:pt x="808" y="33"/>
                  </a:lnTo>
                  <a:lnTo>
                    <a:pt x="746" y="16"/>
                  </a:lnTo>
                  <a:lnTo>
                    <a:pt x="681" y="7"/>
                  </a:lnTo>
                  <a:lnTo>
                    <a:pt x="616" y="0"/>
                  </a:lnTo>
                  <a:lnTo>
                    <a:pt x="554" y="0"/>
                  </a:lnTo>
                  <a:lnTo>
                    <a:pt x="489" y="7"/>
                  </a:lnTo>
                  <a:lnTo>
                    <a:pt x="430" y="20"/>
                  </a:lnTo>
                  <a:lnTo>
                    <a:pt x="372" y="39"/>
                  </a:lnTo>
                  <a:lnTo>
                    <a:pt x="316" y="69"/>
                  </a:lnTo>
                  <a:lnTo>
                    <a:pt x="264" y="101"/>
                  </a:lnTo>
                  <a:lnTo>
                    <a:pt x="218" y="143"/>
                  </a:lnTo>
                  <a:close/>
                </a:path>
              </a:pathLst>
            </a:custGeom>
            <a:solidFill>
              <a:srgbClr val="EA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86"/>
            <p:cNvSpPr>
              <a:spLocks/>
            </p:cNvSpPr>
            <p:nvPr/>
          </p:nvSpPr>
          <p:spPr bwMode="auto">
            <a:xfrm>
              <a:off x="1855" y="2513"/>
              <a:ext cx="1189" cy="1204"/>
            </a:xfrm>
            <a:custGeom>
              <a:avLst/>
              <a:gdLst/>
              <a:ahLst/>
              <a:cxnLst>
                <a:cxn ang="0">
                  <a:pos x="218" y="143"/>
                </a:cxn>
                <a:cxn ang="0">
                  <a:pos x="218" y="143"/>
                </a:cxn>
                <a:cxn ang="0">
                  <a:pos x="137" y="244"/>
                </a:cxn>
                <a:cxn ang="0">
                  <a:pos x="72" y="361"/>
                </a:cxn>
                <a:cxn ang="0">
                  <a:pos x="23" y="495"/>
                </a:cxn>
                <a:cxn ang="0">
                  <a:pos x="0" y="632"/>
                </a:cxn>
                <a:cxn ang="0">
                  <a:pos x="0" y="775"/>
                </a:cxn>
                <a:cxn ang="0">
                  <a:pos x="29" y="915"/>
                </a:cxn>
                <a:cxn ang="0">
                  <a:pos x="91" y="1048"/>
                </a:cxn>
                <a:cxn ang="0">
                  <a:pos x="192" y="1172"/>
                </a:cxn>
                <a:cxn ang="0">
                  <a:pos x="192" y="1172"/>
                </a:cxn>
                <a:cxn ang="0">
                  <a:pos x="218" y="1191"/>
                </a:cxn>
                <a:cxn ang="0">
                  <a:pos x="248" y="1201"/>
                </a:cxn>
                <a:cxn ang="0">
                  <a:pos x="284" y="1204"/>
                </a:cxn>
                <a:cxn ang="0">
                  <a:pos x="323" y="1201"/>
                </a:cxn>
                <a:cxn ang="0">
                  <a:pos x="362" y="1191"/>
                </a:cxn>
                <a:cxn ang="0">
                  <a:pos x="404" y="1175"/>
                </a:cxn>
                <a:cxn ang="0">
                  <a:pos x="446" y="1159"/>
                </a:cxn>
                <a:cxn ang="0">
                  <a:pos x="492" y="1136"/>
                </a:cxn>
                <a:cxn ang="0">
                  <a:pos x="538" y="1113"/>
                </a:cxn>
                <a:cxn ang="0">
                  <a:pos x="580" y="1084"/>
                </a:cxn>
                <a:cxn ang="0">
                  <a:pos x="626" y="1058"/>
                </a:cxn>
                <a:cxn ang="0">
                  <a:pos x="668" y="1029"/>
                </a:cxn>
                <a:cxn ang="0">
                  <a:pos x="707" y="1003"/>
                </a:cxn>
                <a:cxn ang="0">
                  <a:pos x="743" y="977"/>
                </a:cxn>
                <a:cxn ang="0">
                  <a:pos x="779" y="951"/>
                </a:cxn>
                <a:cxn ang="0">
                  <a:pos x="808" y="928"/>
                </a:cxn>
                <a:cxn ang="0">
                  <a:pos x="808" y="928"/>
                </a:cxn>
                <a:cxn ang="0">
                  <a:pos x="837" y="905"/>
                </a:cxn>
                <a:cxn ang="0">
                  <a:pos x="873" y="876"/>
                </a:cxn>
                <a:cxn ang="0">
                  <a:pos x="909" y="840"/>
                </a:cxn>
                <a:cxn ang="0">
                  <a:pos x="948" y="804"/>
                </a:cxn>
                <a:cxn ang="0">
                  <a:pos x="991" y="762"/>
                </a:cxn>
                <a:cxn ang="0">
                  <a:pos x="1030" y="713"/>
                </a:cxn>
                <a:cxn ang="0">
                  <a:pos x="1066" y="667"/>
                </a:cxn>
                <a:cxn ang="0">
                  <a:pos x="1101" y="615"/>
                </a:cxn>
                <a:cxn ang="0">
                  <a:pos x="1131" y="563"/>
                </a:cxn>
                <a:cxn ang="0">
                  <a:pos x="1157" y="511"/>
                </a:cxn>
                <a:cxn ang="0">
                  <a:pos x="1176" y="459"/>
                </a:cxn>
                <a:cxn ang="0">
                  <a:pos x="1186" y="407"/>
                </a:cxn>
                <a:cxn ang="0">
                  <a:pos x="1189" y="358"/>
                </a:cxn>
                <a:cxn ang="0">
                  <a:pos x="1180" y="309"/>
                </a:cxn>
                <a:cxn ang="0">
                  <a:pos x="1160" y="261"/>
                </a:cxn>
                <a:cxn ang="0">
                  <a:pos x="1127" y="218"/>
                </a:cxn>
                <a:cxn ang="0">
                  <a:pos x="1127" y="218"/>
                </a:cxn>
                <a:cxn ang="0">
                  <a:pos x="1085" y="179"/>
                </a:cxn>
                <a:cxn ang="0">
                  <a:pos x="1039" y="140"/>
                </a:cxn>
                <a:cxn ang="0">
                  <a:pos x="987" y="108"/>
                </a:cxn>
                <a:cxn ang="0">
                  <a:pos x="929" y="78"/>
                </a:cxn>
                <a:cxn ang="0">
                  <a:pos x="870" y="52"/>
                </a:cxn>
                <a:cxn ang="0">
                  <a:pos x="808" y="33"/>
                </a:cxn>
                <a:cxn ang="0">
                  <a:pos x="746" y="16"/>
                </a:cxn>
                <a:cxn ang="0">
                  <a:pos x="681" y="7"/>
                </a:cxn>
                <a:cxn ang="0">
                  <a:pos x="616" y="0"/>
                </a:cxn>
                <a:cxn ang="0">
                  <a:pos x="554" y="0"/>
                </a:cxn>
                <a:cxn ang="0">
                  <a:pos x="489" y="7"/>
                </a:cxn>
                <a:cxn ang="0">
                  <a:pos x="430" y="20"/>
                </a:cxn>
                <a:cxn ang="0">
                  <a:pos x="372" y="39"/>
                </a:cxn>
                <a:cxn ang="0">
                  <a:pos x="316" y="69"/>
                </a:cxn>
                <a:cxn ang="0">
                  <a:pos x="264" y="101"/>
                </a:cxn>
                <a:cxn ang="0">
                  <a:pos x="218" y="143"/>
                </a:cxn>
              </a:cxnLst>
              <a:rect l="0" t="0" r="r" b="b"/>
              <a:pathLst>
                <a:path w="1189" h="1204">
                  <a:moveTo>
                    <a:pt x="218" y="143"/>
                  </a:moveTo>
                  <a:lnTo>
                    <a:pt x="218" y="143"/>
                  </a:lnTo>
                  <a:lnTo>
                    <a:pt x="137" y="244"/>
                  </a:lnTo>
                  <a:lnTo>
                    <a:pt x="72" y="361"/>
                  </a:lnTo>
                  <a:lnTo>
                    <a:pt x="23" y="495"/>
                  </a:lnTo>
                  <a:lnTo>
                    <a:pt x="0" y="632"/>
                  </a:lnTo>
                  <a:lnTo>
                    <a:pt x="0" y="775"/>
                  </a:lnTo>
                  <a:lnTo>
                    <a:pt x="29" y="915"/>
                  </a:lnTo>
                  <a:lnTo>
                    <a:pt x="91" y="1048"/>
                  </a:lnTo>
                  <a:lnTo>
                    <a:pt x="192" y="1172"/>
                  </a:lnTo>
                  <a:lnTo>
                    <a:pt x="192" y="1172"/>
                  </a:lnTo>
                  <a:lnTo>
                    <a:pt x="218" y="1191"/>
                  </a:lnTo>
                  <a:lnTo>
                    <a:pt x="248" y="1201"/>
                  </a:lnTo>
                  <a:lnTo>
                    <a:pt x="284" y="1204"/>
                  </a:lnTo>
                  <a:lnTo>
                    <a:pt x="323" y="1201"/>
                  </a:lnTo>
                  <a:lnTo>
                    <a:pt x="362" y="1191"/>
                  </a:lnTo>
                  <a:lnTo>
                    <a:pt x="404" y="1175"/>
                  </a:lnTo>
                  <a:lnTo>
                    <a:pt x="446" y="1159"/>
                  </a:lnTo>
                  <a:lnTo>
                    <a:pt x="492" y="1136"/>
                  </a:lnTo>
                  <a:lnTo>
                    <a:pt x="538" y="1113"/>
                  </a:lnTo>
                  <a:lnTo>
                    <a:pt x="580" y="1084"/>
                  </a:lnTo>
                  <a:lnTo>
                    <a:pt x="626" y="1058"/>
                  </a:lnTo>
                  <a:lnTo>
                    <a:pt x="668" y="1029"/>
                  </a:lnTo>
                  <a:lnTo>
                    <a:pt x="707" y="1003"/>
                  </a:lnTo>
                  <a:lnTo>
                    <a:pt x="743" y="977"/>
                  </a:lnTo>
                  <a:lnTo>
                    <a:pt x="779" y="951"/>
                  </a:lnTo>
                  <a:lnTo>
                    <a:pt x="808" y="928"/>
                  </a:lnTo>
                  <a:lnTo>
                    <a:pt x="808" y="928"/>
                  </a:lnTo>
                  <a:lnTo>
                    <a:pt x="837" y="905"/>
                  </a:lnTo>
                  <a:lnTo>
                    <a:pt x="873" y="876"/>
                  </a:lnTo>
                  <a:lnTo>
                    <a:pt x="909" y="840"/>
                  </a:lnTo>
                  <a:lnTo>
                    <a:pt x="948" y="804"/>
                  </a:lnTo>
                  <a:lnTo>
                    <a:pt x="991" y="762"/>
                  </a:lnTo>
                  <a:lnTo>
                    <a:pt x="1030" y="713"/>
                  </a:lnTo>
                  <a:lnTo>
                    <a:pt x="1066" y="667"/>
                  </a:lnTo>
                  <a:lnTo>
                    <a:pt x="1101" y="615"/>
                  </a:lnTo>
                  <a:lnTo>
                    <a:pt x="1131" y="563"/>
                  </a:lnTo>
                  <a:lnTo>
                    <a:pt x="1157" y="511"/>
                  </a:lnTo>
                  <a:lnTo>
                    <a:pt x="1176" y="459"/>
                  </a:lnTo>
                  <a:lnTo>
                    <a:pt x="1186" y="407"/>
                  </a:lnTo>
                  <a:lnTo>
                    <a:pt x="1189" y="358"/>
                  </a:lnTo>
                  <a:lnTo>
                    <a:pt x="1180" y="309"/>
                  </a:lnTo>
                  <a:lnTo>
                    <a:pt x="1160" y="261"/>
                  </a:lnTo>
                  <a:lnTo>
                    <a:pt x="1127" y="218"/>
                  </a:lnTo>
                  <a:lnTo>
                    <a:pt x="1127" y="218"/>
                  </a:lnTo>
                  <a:lnTo>
                    <a:pt x="1085" y="179"/>
                  </a:lnTo>
                  <a:lnTo>
                    <a:pt x="1039" y="140"/>
                  </a:lnTo>
                  <a:lnTo>
                    <a:pt x="987" y="108"/>
                  </a:lnTo>
                  <a:lnTo>
                    <a:pt x="929" y="78"/>
                  </a:lnTo>
                  <a:lnTo>
                    <a:pt x="870" y="52"/>
                  </a:lnTo>
                  <a:lnTo>
                    <a:pt x="808" y="33"/>
                  </a:lnTo>
                  <a:lnTo>
                    <a:pt x="746" y="16"/>
                  </a:lnTo>
                  <a:lnTo>
                    <a:pt x="681" y="7"/>
                  </a:lnTo>
                  <a:lnTo>
                    <a:pt x="616" y="0"/>
                  </a:lnTo>
                  <a:lnTo>
                    <a:pt x="554" y="0"/>
                  </a:lnTo>
                  <a:lnTo>
                    <a:pt x="489" y="7"/>
                  </a:lnTo>
                  <a:lnTo>
                    <a:pt x="430" y="20"/>
                  </a:lnTo>
                  <a:lnTo>
                    <a:pt x="372" y="39"/>
                  </a:lnTo>
                  <a:lnTo>
                    <a:pt x="316" y="69"/>
                  </a:lnTo>
                  <a:lnTo>
                    <a:pt x="264" y="101"/>
                  </a:lnTo>
                  <a:lnTo>
                    <a:pt x="218" y="1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7"/>
            <p:cNvSpPr>
              <a:spLocks/>
            </p:cNvSpPr>
            <p:nvPr/>
          </p:nvSpPr>
          <p:spPr bwMode="auto">
            <a:xfrm>
              <a:off x="2083" y="2845"/>
              <a:ext cx="867" cy="794"/>
            </a:xfrm>
            <a:custGeom>
              <a:avLst/>
              <a:gdLst/>
              <a:ahLst/>
              <a:cxnLst>
                <a:cxn ang="0">
                  <a:pos x="346" y="241"/>
                </a:cxn>
                <a:cxn ang="0">
                  <a:pos x="284" y="303"/>
                </a:cxn>
                <a:cxn ang="0">
                  <a:pos x="215" y="371"/>
                </a:cxn>
                <a:cxn ang="0">
                  <a:pos x="150" y="446"/>
                </a:cxn>
                <a:cxn ang="0">
                  <a:pos x="91" y="518"/>
                </a:cxn>
                <a:cxn ang="0">
                  <a:pos x="46" y="593"/>
                </a:cxn>
                <a:cxn ang="0">
                  <a:pos x="13" y="661"/>
                </a:cxn>
                <a:cxn ang="0">
                  <a:pos x="0" y="719"/>
                </a:cxn>
                <a:cxn ang="0">
                  <a:pos x="13" y="768"/>
                </a:cxn>
                <a:cxn ang="0">
                  <a:pos x="29" y="785"/>
                </a:cxn>
                <a:cxn ang="0">
                  <a:pos x="56" y="791"/>
                </a:cxn>
                <a:cxn ang="0">
                  <a:pos x="82" y="794"/>
                </a:cxn>
                <a:cxn ang="0">
                  <a:pos x="114" y="788"/>
                </a:cxn>
                <a:cxn ang="0">
                  <a:pos x="153" y="775"/>
                </a:cxn>
                <a:cxn ang="0">
                  <a:pos x="192" y="759"/>
                </a:cxn>
                <a:cxn ang="0">
                  <a:pos x="232" y="739"/>
                </a:cxn>
                <a:cxn ang="0">
                  <a:pos x="274" y="716"/>
                </a:cxn>
                <a:cxn ang="0">
                  <a:pos x="316" y="690"/>
                </a:cxn>
                <a:cxn ang="0">
                  <a:pos x="359" y="664"/>
                </a:cxn>
                <a:cxn ang="0">
                  <a:pos x="401" y="638"/>
                </a:cxn>
                <a:cxn ang="0">
                  <a:pos x="440" y="612"/>
                </a:cxn>
                <a:cxn ang="0">
                  <a:pos x="476" y="589"/>
                </a:cxn>
                <a:cxn ang="0">
                  <a:pos x="505" y="567"/>
                </a:cxn>
                <a:cxn ang="0">
                  <a:pos x="531" y="547"/>
                </a:cxn>
                <a:cxn ang="0">
                  <a:pos x="554" y="534"/>
                </a:cxn>
                <a:cxn ang="0">
                  <a:pos x="600" y="501"/>
                </a:cxn>
                <a:cxn ang="0">
                  <a:pos x="658" y="449"/>
                </a:cxn>
                <a:cxn ang="0">
                  <a:pos x="720" y="384"/>
                </a:cxn>
                <a:cxn ang="0">
                  <a:pos x="779" y="309"/>
                </a:cxn>
                <a:cxn ang="0">
                  <a:pos x="831" y="231"/>
                </a:cxn>
                <a:cxn ang="0">
                  <a:pos x="860" y="153"/>
                </a:cxn>
                <a:cxn ang="0">
                  <a:pos x="867" y="82"/>
                </a:cxn>
                <a:cxn ang="0">
                  <a:pos x="838" y="20"/>
                </a:cxn>
                <a:cxn ang="0">
                  <a:pos x="795" y="0"/>
                </a:cxn>
                <a:cxn ang="0">
                  <a:pos x="733" y="7"/>
                </a:cxn>
                <a:cxn ang="0">
                  <a:pos x="662" y="33"/>
                </a:cxn>
                <a:cxn ang="0">
                  <a:pos x="583" y="75"/>
                </a:cxn>
                <a:cxn ang="0">
                  <a:pos x="505" y="124"/>
                </a:cxn>
                <a:cxn ang="0">
                  <a:pos x="437" y="169"/>
                </a:cxn>
                <a:cxn ang="0">
                  <a:pos x="381" y="212"/>
                </a:cxn>
                <a:cxn ang="0">
                  <a:pos x="346" y="241"/>
                </a:cxn>
              </a:cxnLst>
              <a:rect l="0" t="0" r="r" b="b"/>
              <a:pathLst>
                <a:path w="867" h="794">
                  <a:moveTo>
                    <a:pt x="346" y="241"/>
                  </a:moveTo>
                  <a:lnTo>
                    <a:pt x="284" y="303"/>
                  </a:lnTo>
                  <a:lnTo>
                    <a:pt x="215" y="371"/>
                  </a:lnTo>
                  <a:lnTo>
                    <a:pt x="150" y="446"/>
                  </a:lnTo>
                  <a:lnTo>
                    <a:pt x="91" y="518"/>
                  </a:lnTo>
                  <a:lnTo>
                    <a:pt x="46" y="593"/>
                  </a:lnTo>
                  <a:lnTo>
                    <a:pt x="13" y="661"/>
                  </a:lnTo>
                  <a:lnTo>
                    <a:pt x="0" y="719"/>
                  </a:lnTo>
                  <a:lnTo>
                    <a:pt x="13" y="768"/>
                  </a:lnTo>
                  <a:lnTo>
                    <a:pt x="29" y="785"/>
                  </a:lnTo>
                  <a:lnTo>
                    <a:pt x="56" y="791"/>
                  </a:lnTo>
                  <a:lnTo>
                    <a:pt x="82" y="794"/>
                  </a:lnTo>
                  <a:lnTo>
                    <a:pt x="114" y="788"/>
                  </a:lnTo>
                  <a:lnTo>
                    <a:pt x="153" y="775"/>
                  </a:lnTo>
                  <a:lnTo>
                    <a:pt x="192" y="759"/>
                  </a:lnTo>
                  <a:lnTo>
                    <a:pt x="232" y="739"/>
                  </a:lnTo>
                  <a:lnTo>
                    <a:pt x="274" y="716"/>
                  </a:lnTo>
                  <a:lnTo>
                    <a:pt x="316" y="690"/>
                  </a:lnTo>
                  <a:lnTo>
                    <a:pt x="359" y="664"/>
                  </a:lnTo>
                  <a:lnTo>
                    <a:pt x="401" y="638"/>
                  </a:lnTo>
                  <a:lnTo>
                    <a:pt x="440" y="612"/>
                  </a:lnTo>
                  <a:lnTo>
                    <a:pt x="476" y="589"/>
                  </a:lnTo>
                  <a:lnTo>
                    <a:pt x="505" y="567"/>
                  </a:lnTo>
                  <a:lnTo>
                    <a:pt x="531" y="547"/>
                  </a:lnTo>
                  <a:lnTo>
                    <a:pt x="554" y="534"/>
                  </a:lnTo>
                  <a:lnTo>
                    <a:pt x="600" y="501"/>
                  </a:lnTo>
                  <a:lnTo>
                    <a:pt x="658" y="449"/>
                  </a:lnTo>
                  <a:lnTo>
                    <a:pt x="720" y="384"/>
                  </a:lnTo>
                  <a:lnTo>
                    <a:pt x="779" y="309"/>
                  </a:lnTo>
                  <a:lnTo>
                    <a:pt x="831" y="231"/>
                  </a:lnTo>
                  <a:lnTo>
                    <a:pt x="860" y="153"/>
                  </a:lnTo>
                  <a:lnTo>
                    <a:pt x="867" y="82"/>
                  </a:lnTo>
                  <a:lnTo>
                    <a:pt x="838" y="20"/>
                  </a:lnTo>
                  <a:lnTo>
                    <a:pt x="795" y="0"/>
                  </a:lnTo>
                  <a:lnTo>
                    <a:pt x="733" y="7"/>
                  </a:lnTo>
                  <a:lnTo>
                    <a:pt x="662" y="33"/>
                  </a:lnTo>
                  <a:lnTo>
                    <a:pt x="583" y="75"/>
                  </a:lnTo>
                  <a:lnTo>
                    <a:pt x="505" y="124"/>
                  </a:lnTo>
                  <a:lnTo>
                    <a:pt x="437" y="169"/>
                  </a:lnTo>
                  <a:lnTo>
                    <a:pt x="381" y="212"/>
                  </a:lnTo>
                  <a:lnTo>
                    <a:pt x="346" y="241"/>
                  </a:lnTo>
                  <a:close/>
                </a:path>
              </a:pathLst>
            </a:custGeom>
            <a:solidFill>
              <a:srgbClr val="C184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8"/>
            <p:cNvSpPr>
              <a:spLocks/>
            </p:cNvSpPr>
            <p:nvPr/>
          </p:nvSpPr>
          <p:spPr bwMode="auto">
            <a:xfrm>
              <a:off x="2083" y="2845"/>
              <a:ext cx="867" cy="794"/>
            </a:xfrm>
            <a:custGeom>
              <a:avLst/>
              <a:gdLst/>
              <a:ahLst/>
              <a:cxnLst>
                <a:cxn ang="0">
                  <a:pos x="346" y="241"/>
                </a:cxn>
                <a:cxn ang="0">
                  <a:pos x="346" y="241"/>
                </a:cxn>
                <a:cxn ang="0">
                  <a:pos x="284" y="303"/>
                </a:cxn>
                <a:cxn ang="0">
                  <a:pos x="215" y="371"/>
                </a:cxn>
                <a:cxn ang="0">
                  <a:pos x="150" y="446"/>
                </a:cxn>
                <a:cxn ang="0">
                  <a:pos x="91" y="518"/>
                </a:cxn>
                <a:cxn ang="0">
                  <a:pos x="46" y="593"/>
                </a:cxn>
                <a:cxn ang="0">
                  <a:pos x="13" y="661"/>
                </a:cxn>
                <a:cxn ang="0">
                  <a:pos x="0" y="719"/>
                </a:cxn>
                <a:cxn ang="0">
                  <a:pos x="13" y="768"/>
                </a:cxn>
                <a:cxn ang="0">
                  <a:pos x="13" y="768"/>
                </a:cxn>
                <a:cxn ang="0">
                  <a:pos x="29" y="785"/>
                </a:cxn>
                <a:cxn ang="0">
                  <a:pos x="56" y="791"/>
                </a:cxn>
                <a:cxn ang="0">
                  <a:pos x="82" y="794"/>
                </a:cxn>
                <a:cxn ang="0">
                  <a:pos x="114" y="788"/>
                </a:cxn>
                <a:cxn ang="0">
                  <a:pos x="153" y="775"/>
                </a:cxn>
                <a:cxn ang="0">
                  <a:pos x="192" y="759"/>
                </a:cxn>
                <a:cxn ang="0">
                  <a:pos x="232" y="739"/>
                </a:cxn>
                <a:cxn ang="0">
                  <a:pos x="274" y="716"/>
                </a:cxn>
                <a:cxn ang="0">
                  <a:pos x="316" y="690"/>
                </a:cxn>
                <a:cxn ang="0">
                  <a:pos x="359" y="664"/>
                </a:cxn>
                <a:cxn ang="0">
                  <a:pos x="401" y="638"/>
                </a:cxn>
                <a:cxn ang="0">
                  <a:pos x="440" y="612"/>
                </a:cxn>
                <a:cxn ang="0">
                  <a:pos x="476" y="589"/>
                </a:cxn>
                <a:cxn ang="0">
                  <a:pos x="505" y="567"/>
                </a:cxn>
                <a:cxn ang="0">
                  <a:pos x="531" y="547"/>
                </a:cxn>
                <a:cxn ang="0">
                  <a:pos x="554" y="534"/>
                </a:cxn>
                <a:cxn ang="0">
                  <a:pos x="554" y="534"/>
                </a:cxn>
                <a:cxn ang="0">
                  <a:pos x="600" y="501"/>
                </a:cxn>
                <a:cxn ang="0">
                  <a:pos x="658" y="449"/>
                </a:cxn>
                <a:cxn ang="0">
                  <a:pos x="720" y="384"/>
                </a:cxn>
                <a:cxn ang="0">
                  <a:pos x="779" y="309"/>
                </a:cxn>
                <a:cxn ang="0">
                  <a:pos x="831" y="231"/>
                </a:cxn>
                <a:cxn ang="0">
                  <a:pos x="860" y="153"/>
                </a:cxn>
                <a:cxn ang="0">
                  <a:pos x="867" y="82"/>
                </a:cxn>
                <a:cxn ang="0">
                  <a:pos x="838" y="20"/>
                </a:cxn>
                <a:cxn ang="0">
                  <a:pos x="838" y="20"/>
                </a:cxn>
                <a:cxn ang="0">
                  <a:pos x="795" y="0"/>
                </a:cxn>
                <a:cxn ang="0">
                  <a:pos x="733" y="7"/>
                </a:cxn>
                <a:cxn ang="0">
                  <a:pos x="662" y="33"/>
                </a:cxn>
                <a:cxn ang="0">
                  <a:pos x="583" y="75"/>
                </a:cxn>
                <a:cxn ang="0">
                  <a:pos x="505" y="124"/>
                </a:cxn>
                <a:cxn ang="0">
                  <a:pos x="437" y="169"/>
                </a:cxn>
                <a:cxn ang="0">
                  <a:pos x="381" y="212"/>
                </a:cxn>
                <a:cxn ang="0">
                  <a:pos x="346" y="241"/>
                </a:cxn>
              </a:cxnLst>
              <a:rect l="0" t="0" r="r" b="b"/>
              <a:pathLst>
                <a:path w="867" h="794">
                  <a:moveTo>
                    <a:pt x="346" y="241"/>
                  </a:moveTo>
                  <a:lnTo>
                    <a:pt x="346" y="241"/>
                  </a:lnTo>
                  <a:lnTo>
                    <a:pt x="284" y="303"/>
                  </a:lnTo>
                  <a:lnTo>
                    <a:pt x="215" y="371"/>
                  </a:lnTo>
                  <a:lnTo>
                    <a:pt x="150" y="446"/>
                  </a:lnTo>
                  <a:lnTo>
                    <a:pt x="91" y="518"/>
                  </a:lnTo>
                  <a:lnTo>
                    <a:pt x="46" y="593"/>
                  </a:lnTo>
                  <a:lnTo>
                    <a:pt x="13" y="661"/>
                  </a:lnTo>
                  <a:lnTo>
                    <a:pt x="0" y="719"/>
                  </a:lnTo>
                  <a:lnTo>
                    <a:pt x="13" y="768"/>
                  </a:lnTo>
                  <a:lnTo>
                    <a:pt x="13" y="768"/>
                  </a:lnTo>
                  <a:lnTo>
                    <a:pt x="29" y="785"/>
                  </a:lnTo>
                  <a:lnTo>
                    <a:pt x="56" y="791"/>
                  </a:lnTo>
                  <a:lnTo>
                    <a:pt x="82" y="794"/>
                  </a:lnTo>
                  <a:lnTo>
                    <a:pt x="114" y="788"/>
                  </a:lnTo>
                  <a:lnTo>
                    <a:pt x="153" y="775"/>
                  </a:lnTo>
                  <a:lnTo>
                    <a:pt x="192" y="759"/>
                  </a:lnTo>
                  <a:lnTo>
                    <a:pt x="232" y="739"/>
                  </a:lnTo>
                  <a:lnTo>
                    <a:pt x="274" y="716"/>
                  </a:lnTo>
                  <a:lnTo>
                    <a:pt x="316" y="690"/>
                  </a:lnTo>
                  <a:lnTo>
                    <a:pt x="359" y="664"/>
                  </a:lnTo>
                  <a:lnTo>
                    <a:pt x="401" y="638"/>
                  </a:lnTo>
                  <a:lnTo>
                    <a:pt x="440" y="612"/>
                  </a:lnTo>
                  <a:lnTo>
                    <a:pt x="476" y="589"/>
                  </a:lnTo>
                  <a:lnTo>
                    <a:pt x="505" y="567"/>
                  </a:lnTo>
                  <a:lnTo>
                    <a:pt x="531" y="547"/>
                  </a:lnTo>
                  <a:lnTo>
                    <a:pt x="554" y="534"/>
                  </a:lnTo>
                  <a:lnTo>
                    <a:pt x="554" y="534"/>
                  </a:lnTo>
                  <a:lnTo>
                    <a:pt x="600" y="501"/>
                  </a:lnTo>
                  <a:lnTo>
                    <a:pt x="658" y="449"/>
                  </a:lnTo>
                  <a:lnTo>
                    <a:pt x="720" y="384"/>
                  </a:lnTo>
                  <a:lnTo>
                    <a:pt x="779" y="309"/>
                  </a:lnTo>
                  <a:lnTo>
                    <a:pt x="831" y="231"/>
                  </a:lnTo>
                  <a:lnTo>
                    <a:pt x="860" y="153"/>
                  </a:lnTo>
                  <a:lnTo>
                    <a:pt x="867" y="82"/>
                  </a:lnTo>
                  <a:lnTo>
                    <a:pt x="838" y="20"/>
                  </a:lnTo>
                  <a:lnTo>
                    <a:pt x="838" y="20"/>
                  </a:lnTo>
                  <a:lnTo>
                    <a:pt x="795" y="0"/>
                  </a:lnTo>
                  <a:lnTo>
                    <a:pt x="733" y="7"/>
                  </a:lnTo>
                  <a:lnTo>
                    <a:pt x="662" y="33"/>
                  </a:lnTo>
                  <a:lnTo>
                    <a:pt x="583" y="75"/>
                  </a:lnTo>
                  <a:lnTo>
                    <a:pt x="505" y="124"/>
                  </a:lnTo>
                  <a:lnTo>
                    <a:pt x="437" y="169"/>
                  </a:lnTo>
                  <a:lnTo>
                    <a:pt x="381" y="212"/>
                  </a:lnTo>
                  <a:lnTo>
                    <a:pt x="346" y="2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9"/>
            <p:cNvSpPr>
              <a:spLocks/>
            </p:cNvSpPr>
            <p:nvPr/>
          </p:nvSpPr>
          <p:spPr bwMode="auto">
            <a:xfrm>
              <a:off x="2096" y="2855"/>
              <a:ext cx="727" cy="758"/>
            </a:xfrm>
            <a:custGeom>
              <a:avLst/>
              <a:gdLst/>
              <a:ahLst/>
              <a:cxnLst>
                <a:cxn ang="0">
                  <a:pos x="727" y="0"/>
                </a:cxn>
                <a:cxn ang="0">
                  <a:pos x="443" y="443"/>
                </a:cxn>
                <a:cxn ang="0">
                  <a:pos x="0" y="758"/>
                </a:cxn>
              </a:cxnLst>
              <a:rect l="0" t="0" r="r" b="b"/>
              <a:pathLst>
                <a:path w="727" h="758">
                  <a:moveTo>
                    <a:pt x="727" y="0"/>
                  </a:moveTo>
                  <a:lnTo>
                    <a:pt x="443" y="443"/>
                  </a:lnTo>
                  <a:lnTo>
                    <a:pt x="0" y="7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0"/>
            <p:cNvSpPr>
              <a:spLocks/>
            </p:cNvSpPr>
            <p:nvPr/>
          </p:nvSpPr>
          <p:spPr bwMode="auto">
            <a:xfrm>
              <a:off x="2158" y="3223"/>
              <a:ext cx="381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81" y="75"/>
                </a:cxn>
                <a:cxn ang="0">
                  <a:pos x="137" y="0"/>
                </a:cxn>
              </a:cxnLst>
              <a:rect l="0" t="0" r="r" b="b"/>
              <a:pathLst>
                <a:path w="381" h="179">
                  <a:moveTo>
                    <a:pt x="0" y="179"/>
                  </a:moveTo>
                  <a:lnTo>
                    <a:pt x="381" y="75"/>
                  </a:lnTo>
                  <a:lnTo>
                    <a:pt x="1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1"/>
            <p:cNvSpPr>
              <a:spLocks/>
            </p:cNvSpPr>
            <p:nvPr/>
          </p:nvSpPr>
          <p:spPr bwMode="auto">
            <a:xfrm>
              <a:off x="2539" y="2953"/>
              <a:ext cx="408" cy="34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45"/>
                </a:cxn>
                <a:cxn ang="0">
                  <a:pos x="408" y="0"/>
                </a:cxn>
              </a:cxnLst>
              <a:rect l="0" t="0" r="r" b="b"/>
              <a:pathLst>
                <a:path w="408" h="345">
                  <a:moveTo>
                    <a:pt x="0" y="48"/>
                  </a:moveTo>
                  <a:lnTo>
                    <a:pt x="0" y="345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2331" y="3174"/>
              <a:ext cx="515" cy="390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208" y="124"/>
                </a:cxn>
                <a:cxn ang="0">
                  <a:pos x="0" y="390"/>
                </a:cxn>
              </a:cxnLst>
              <a:rect l="0" t="0" r="r" b="b"/>
              <a:pathLst>
                <a:path w="515" h="390">
                  <a:moveTo>
                    <a:pt x="515" y="0"/>
                  </a:moveTo>
                  <a:lnTo>
                    <a:pt x="208" y="124"/>
                  </a:lnTo>
                  <a:lnTo>
                    <a:pt x="0" y="3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2357" y="3158"/>
              <a:ext cx="521" cy="745"/>
            </a:xfrm>
            <a:custGeom>
              <a:avLst/>
              <a:gdLst/>
              <a:ahLst/>
              <a:cxnLst>
                <a:cxn ang="0">
                  <a:pos x="133" y="29"/>
                </a:cxn>
                <a:cxn ang="0">
                  <a:pos x="101" y="55"/>
                </a:cxn>
                <a:cxn ang="0">
                  <a:pos x="68" y="88"/>
                </a:cxn>
                <a:cxn ang="0">
                  <a:pos x="39" y="123"/>
                </a:cxn>
                <a:cxn ang="0">
                  <a:pos x="16" y="159"/>
                </a:cxn>
                <a:cxn ang="0">
                  <a:pos x="3" y="195"/>
                </a:cxn>
                <a:cxn ang="0">
                  <a:pos x="0" y="231"/>
                </a:cxn>
                <a:cxn ang="0">
                  <a:pos x="10" y="267"/>
                </a:cxn>
                <a:cxn ang="0">
                  <a:pos x="36" y="296"/>
                </a:cxn>
                <a:cxn ang="0">
                  <a:pos x="65" y="325"/>
                </a:cxn>
                <a:cxn ang="0">
                  <a:pos x="88" y="361"/>
                </a:cxn>
                <a:cxn ang="0">
                  <a:pos x="104" y="403"/>
                </a:cxn>
                <a:cxn ang="0">
                  <a:pos x="114" y="446"/>
                </a:cxn>
                <a:cxn ang="0">
                  <a:pos x="120" y="491"/>
                </a:cxn>
                <a:cxn ang="0">
                  <a:pos x="124" y="537"/>
                </a:cxn>
                <a:cxn ang="0">
                  <a:pos x="124" y="582"/>
                </a:cxn>
                <a:cxn ang="0">
                  <a:pos x="120" y="625"/>
                </a:cxn>
                <a:cxn ang="0">
                  <a:pos x="130" y="664"/>
                </a:cxn>
                <a:cxn ang="0">
                  <a:pos x="169" y="699"/>
                </a:cxn>
                <a:cxn ang="0">
                  <a:pos x="228" y="729"/>
                </a:cxn>
                <a:cxn ang="0">
                  <a:pos x="293" y="745"/>
                </a:cxn>
                <a:cxn ang="0">
                  <a:pos x="365" y="745"/>
                </a:cxn>
                <a:cxn ang="0">
                  <a:pos x="430" y="725"/>
                </a:cxn>
                <a:cxn ang="0">
                  <a:pos x="482" y="683"/>
                </a:cxn>
                <a:cxn ang="0">
                  <a:pos x="515" y="615"/>
                </a:cxn>
                <a:cxn ang="0">
                  <a:pos x="521" y="527"/>
                </a:cxn>
                <a:cxn ang="0">
                  <a:pos x="511" y="439"/>
                </a:cxn>
                <a:cxn ang="0">
                  <a:pos x="489" y="348"/>
                </a:cxn>
                <a:cxn ang="0">
                  <a:pos x="456" y="263"/>
                </a:cxn>
                <a:cxn ang="0">
                  <a:pos x="420" y="185"/>
                </a:cxn>
                <a:cxn ang="0">
                  <a:pos x="381" y="117"/>
                </a:cxn>
                <a:cxn ang="0">
                  <a:pos x="345" y="68"/>
                </a:cxn>
                <a:cxn ang="0">
                  <a:pos x="319" y="39"/>
                </a:cxn>
                <a:cxn ang="0">
                  <a:pos x="296" y="22"/>
                </a:cxn>
                <a:cxn ang="0">
                  <a:pos x="270" y="13"/>
                </a:cxn>
                <a:cxn ang="0">
                  <a:pos x="247" y="3"/>
                </a:cxn>
                <a:cxn ang="0">
                  <a:pos x="221" y="0"/>
                </a:cxn>
                <a:cxn ang="0">
                  <a:pos x="199" y="3"/>
                </a:cxn>
                <a:cxn ang="0">
                  <a:pos x="176" y="6"/>
                </a:cxn>
                <a:cxn ang="0">
                  <a:pos x="153" y="16"/>
                </a:cxn>
                <a:cxn ang="0">
                  <a:pos x="133" y="29"/>
                </a:cxn>
              </a:cxnLst>
              <a:rect l="0" t="0" r="r" b="b"/>
              <a:pathLst>
                <a:path w="521" h="745">
                  <a:moveTo>
                    <a:pt x="133" y="29"/>
                  </a:moveTo>
                  <a:lnTo>
                    <a:pt x="101" y="55"/>
                  </a:lnTo>
                  <a:lnTo>
                    <a:pt x="68" y="88"/>
                  </a:lnTo>
                  <a:lnTo>
                    <a:pt x="39" y="123"/>
                  </a:lnTo>
                  <a:lnTo>
                    <a:pt x="16" y="159"/>
                  </a:lnTo>
                  <a:lnTo>
                    <a:pt x="3" y="195"/>
                  </a:lnTo>
                  <a:lnTo>
                    <a:pt x="0" y="231"/>
                  </a:lnTo>
                  <a:lnTo>
                    <a:pt x="10" y="267"/>
                  </a:lnTo>
                  <a:lnTo>
                    <a:pt x="36" y="296"/>
                  </a:lnTo>
                  <a:lnTo>
                    <a:pt x="65" y="325"/>
                  </a:lnTo>
                  <a:lnTo>
                    <a:pt x="88" y="361"/>
                  </a:lnTo>
                  <a:lnTo>
                    <a:pt x="104" y="403"/>
                  </a:lnTo>
                  <a:lnTo>
                    <a:pt x="114" y="446"/>
                  </a:lnTo>
                  <a:lnTo>
                    <a:pt x="120" y="491"/>
                  </a:lnTo>
                  <a:lnTo>
                    <a:pt x="124" y="537"/>
                  </a:lnTo>
                  <a:lnTo>
                    <a:pt x="124" y="582"/>
                  </a:lnTo>
                  <a:lnTo>
                    <a:pt x="120" y="625"/>
                  </a:lnTo>
                  <a:lnTo>
                    <a:pt x="130" y="664"/>
                  </a:lnTo>
                  <a:lnTo>
                    <a:pt x="169" y="699"/>
                  </a:lnTo>
                  <a:lnTo>
                    <a:pt x="228" y="729"/>
                  </a:lnTo>
                  <a:lnTo>
                    <a:pt x="293" y="745"/>
                  </a:lnTo>
                  <a:lnTo>
                    <a:pt x="365" y="745"/>
                  </a:lnTo>
                  <a:lnTo>
                    <a:pt x="430" y="725"/>
                  </a:lnTo>
                  <a:lnTo>
                    <a:pt x="482" y="683"/>
                  </a:lnTo>
                  <a:lnTo>
                    <a:pt x="515" y="615"/>
                  </a:lnTo>
                  <a:lnTo>
                    <a:pt x="521" y="527"/>
                  </a:lnTo>
                  <a:lnTo>
                    <a:pt x="511" y="439"/>
                  </a:lnTo>
                  <a:lnTo>
                    <a:pt x="489" y="348"/>
                  </a:lnTo>
                  <a:lnTo>
                    <a:pt x="456" y="263"/>
                  </a:lnTo>
                  <a:lnTo>
                    <a:pt x="420" y="185"/>
                  </a:lnTo>
                  <a:lnTo>
                    <a:pt x="381" y="117"/>
                  </a:lnTo>
                  <a:lnTo>
                    <a:pt x="345" y="68"/>
                  </a:lnTo>
                  <a:lnTo>
                    <a:pt x="319" y="39"/>
                  </a:lnTo>
                  <a:lnTo>
                    <a:pt x="296" y="22"/>
                  </a:lnTo>
                  <a:lnTo>
                    <a:pt x="270" y="13"/>
                  </a:lnTo>
                  <a:lnTo>
                    <a:pt x="247" y="3"/>
                  </a:lnTo>
                  <a:lnTo>
                    <a:pt x="221" y="0"/>
                  </a:lnTo>
                  <a:lnTo>
                    <a:pt x="199" y="3"/>
                  </a:lnTo>
                  <a:lnTo>
                    <a:pt x="176" y="6"/>
                  </a:lnTo>
                  <a:lnTo>
                    <a:pt x="153" y="16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val="EA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2357" y="3158"/>
              <a:ext cx="521" cy="745"/>
            </a:xfrm>
            <a:custGeom>
              <a:avLst/>
              <a:gdLst/>
              <a:ahLst/>
              <a:cxnLst>
                <a:cxn ang="0">
                  <a:pos x="133" y="29"/>
                </a:cxn>
                <a:cxn ang="0">
                  <a:pos x="133" y="29"/>
                </a:cxn>
                <a:cxn ang="0">
                  <a:pos x="101" y="55"/>
                </a:cxn>
                <a:cxn ang="0">
                  <a:pos x="68" y="88"/>
                </a:cxn>
                <a:cxn ang="0">
                  <a:pos x="39" y="123"/>
                </a:cxn>
                <a:cxn ang="0">
                  <a:pos x="16" y="159"/>
                </a:cxn>
                <a:cxn ang="0">
                  <a:pos x="3" y="195"/>
                </a:cxn>
                <a:cxn ang="0">
                  <a:pos x="0" y="231"/>
                </a:cxn>
                <a:cxn ang="0">
                  <a:pos x="10" y="267"/>
                </a:cxn>
                <a:cxn ang="0">
                  <a:pos x="36" y="296"/>
                </a:cxn>
                <a:cxn ang="0">
                  <a:pos x="36" y="296"/>
                </a:cxn>
                <a:cxn ang="0">
                  <a:pos x="65" y="325"/>
                </a:cxn>
                <a:cxn ang="0">
                  <a:pos x="88" y="361"/>
                </a:cxn>
                <a:cxn ang="0">
                  <a:pos x="104" y="403"/>
                </a:cxn>
                <a:cxn ang="0">
                  <a:pos x="114" y="446"/>
                </a:cxn>
                <a:cxn ang="0">
                  <a:pos x="120" y="491"/>
                </a:cxn>
                <a:cxn ang="0">
                  <a:pos x="124" y="537"/>
                </a:cxn>
                <a:cxn ang="0">
                  <a:pos x="124" y="582"/>
                </a:cxn>
                <a:cxn ang="0">
                  <a:pos x="120" y="625"/>
                </a:cxn>
                <a:cxn ang="0">
                  <a:pos x="120" y="625"/>
                </a:cxn>
                <a:cxn ang="0">
                  <a:pos x="130" y="664"/>
                </a:cxn>
                <a:cxn ang="0">
                  <a:pos x="169" y="699"/>
                </a:cxn>
                <a:cxn ang="0">
                  <a:pos x="228" y="729"/>
                </a:cxn>
                <a:cxn ang="0">
                  <a:pos x="293" y="745"/>
                </a:cxn>
                <a:cxn ang="0">
                  <a:pos x="365" y="745"/>
                </a:cxn>
                <a:cxn ang="0">
                  <a:pos x="430" y="725"/>
                </a:cxn>
                <a:cxn ang="0">
                  <a:pos x="482" y="683"/>
                </a:cxn>
                <a:cxn ang="0">
                  <a:pos x="515" y="615"/>
                </a:cxn>
                <a:cxn ang="0">
                  <a:pos x="515" y="615"/>
                </a:cxn>
                <a:cxn ang="0">
                  <a:pos x="521" y="527"/>
                </a:cxn>
                <a:cxn ang="0">
                  <a:pos x="511" y="439"/>
                </a:cxn>
                <a:cxn ang="0">
                  <a:pos x="489" y="348"/>
                </a:cxn>
                <a:cxn ang="0">
                  <a:pos x="456" y="263"/>
                </a:cxn>
                <a:cxn ang="0">
                  <a:pos x="420" y="185"/>
                </a:cxn>
                <a:cxn ang="0">
                  <a:pos x="381" y="117"/>
                </a:cxn>
                <a:cxn ang="0">
                  <a:pos x="345" y="68"/>
                </a:cxn>
                <a:cxn ang="0">
                  <a:pos x="319" y="39"/>
                </a:cxn>
                <a:cxn ang="0">
                  <a:pos x="319" y="39"/>
                </a:cxn>
                <a:cxn ang="0">
                  <a:pos x="296" y="22"/>
                </a:cxn>
                <a:cxn ang="0">
                  <a:pos x="270" y="13"/>
                </a:cxn>
                <a:cxn ang="0">
                  <a:pos x="247" y="3"/>
                </a:cxn>
                <a:cxn ang="0">
                  <a:pos x="221" y="0"/>
                </a:cxn>
                <a:cxn ang="0">
                  <a:pos x="199" y="3"/>
                </a:cxn>
                <a:cxn ang="0">
                  <a:pos x="176" y="6"/>
                </a:cxn>
                <a:cxn ang="0">
                  <a:pos x="153" y="16"/>
                </a:cxn>
                <a:cxn ang="0">
                  <a:pos x="133" y="29"/>
                </a:cxn>
              </a:cxnLst>
              <a:rect l="0" t="0" r="r" b="b"/>
              <a:pathLst>
                <a:path w="521" h="745">
                  <a:moveTo>
                    <a:pt x="133" y="29"/>
                  </a:moveTo>
                  <a:lnTo>
                    <a:pt x="133" y="29"/>
                  </a:lnTo>
                  <a:lnTo>
                    <a:pt x="101" y="55"/>
                  </a:lnTo>
                  <a:lnTo>
                    <a:pt x="68" y="88"/>
                  </a:lnTo>
                  <a:lnTo>
                    <a:pt x="39" y="123"/>
                  </a:lnTo>
                  <a:lnTo>
                    <a:pt x="16" y="159"/>
                  </a:lnTo>
                  <a:lnTo>
                    <a:pt x="3" y="195"/>
                  </a:lnTo>
                  <a:lnTo>
                    <a:pt x="0" y="231"/>
                  </a:lnTo>
                  <a:lnTo>
                    <a:pt x="10" y="267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65" y="325"/>
                  </a:lnTo>
                  <a:lnTo>
                    <a:pt x="88" y="361"/>
                  </a:lnTo>
                  <a:lnTo>
                    <a:pt x="104" y="403"/>
                  </a:lnTo>
                  <a:lnTo>
                    <a:pt x="114" y="446"/>
                  </a:lnTo>
                  <a:lnTo>
                    <a:pt x="120" y="491"/>
                  </a:lnTo>
                  <a:lnTo>
                    <a:pt x="124" y="537"/>
                  </a:lnTo>
                  <a:lnTo>
                    <a:pt x="124" y="582"/>
                  </a:lnTo>
                  <a:lnTo>
                    <a:pt x="120" y="625"/>
                  </a:lnTo>
                  <a:lnTo>
                    <a:pt x="120" y="625"/>
                  </a:lnTo>
                  <a:lnTo>
                    <a:pt x="130" y="664"/>
                  </a:lnTo>
                  <a:lnTo>
                    <a:pt x="169" y="699"/>
                  </a:lnTo>
                  <a:lnTo>
                    <a:pt x="228" y="729"/>
                  </a:lnTo>
                  <a:lnTo>
                    <a:pt x="293" y="745"/>
                  </a:lnTo>
                  <a:lnTo>
                    <a:pt x="365" y="745"/>
                  </a:lnTo>
                  <a:lnTo>
                    <a:pt x="430" y="725"/>
                  </a:lnTo>
                  <a:lnTo>
                    <a:pt x="482" y="683"/>
                  </a:lnTo>
                  <a:lnTo>
                    <a:pt x="515" y="615"/>
                  </a:lnTo>
                  <a:lnTo>
                    <a:pt x="515" y="615"/>
                  </a:lnTo>
                  <a:lnTo>
                    <a:pt x="521" y="527"/>
                  </a:lnTo>
                  <a:lnTo>
                    <a:pt x="511" y="439"/>
                  </a:lnTo>
                  <a:lnTo>
                    <a:pt x="489" y="348"/>
                  </a:lnTo>
                  <a:lnTo>
                    <a:pt x="456" y="263"/>
                  </a:lnTo>
                  <a:lnTo>
                    <a:pt x="420" y="185"/>
                  </a:lnTo>
                  <a:lnTo>
                    <a:pt x="381" y="117"/>
                  </a:lnTo>
                  <a:lnTo>
                    <a:pt x="345" y="68"/>
                  </a:lnTo>
                  <a:lnTo>
                    <a:pt x="319" y="39"/>
                  </a:lnTo>
                  <a:lnTo>
                    <a:pt x="319" y="39"/>
                  </a:lnTo>
                  <a:lnTo>
                    <a:pt x="296" y="22"/>
                  </a:lnTo>
                  <a:lnTo>
                    <a:pt x="270" y="13"/>
                  </a:lnTo>
                  <a:lnTo>
                    <a:pt x="247" y="3"/>
                  </a:lnTo>
                  <a:lnTo>
                    <a:pt x="221" y="0"/>
                  </a:lnTo>
                  <a:lnTo>
                    <a:pt x="199" y="3"/>
                  </a:lnTo>
                  <a:lnTo>
                    <a:pt x="176" y="6"/>
                  </a:lnTo>
                  <a:lnTo>
                    <a:pt x="153" y="16"/>
                  </a:lnTo>
                  <a:lnTo>
                    <a:pt x="1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2621" y="3229"/>
              <a:ext cx="433" cy="785"/>
            </a:xfrm>
            <a:custGeom>
              <a:avLst/>
              <a:gdLst/>
              <a:ahLst/>
              <a:cxnLst>
                <a:cxn ang="0">
                  <a:pos x="39" y="397"/>
                </a:cxn>
                <a:cxn ang="0">
                  <a:pos x="16" y="440"/>
                </a:cxn>
                <a:cxn ang="0">
                  <a:pos x="3" y="508"/>
                </a:cxn>
                <a:cxn ang="0">
                  <a:pos x="0" y="589"/>
                </a:cxn>
                <a:cxn ang="0">
                  <a:pos x="10" y="671"/>
                </a:cxn>
                <a:cxn ang="0">
                  <a:pos x="32" y="739"/>
                </a:cxn>
                <a:cxn ang="0">
                  <a:pos x="68" y="781"/>
                </a:cxn>
                <a:cxn ang="0">
                  <a:pos x="120" y="785"/>
                </a:cxn>
                <a:cxn ang="0">
                  <a:pos x="192" y="736"/>
                </a:cxn>
                <a:cxn ang="0">
                  <a:pos x="208" y="746"/>
                </a:cxn>
                <a:cxn ang="0">
                  <a:pos x="221" y="749"/>
                </a:cxn>
                <a:cxn ang="0">
                  <a:pos x="234" y="752"/>
                </a:cxn>
                <a:cxn ang="0">
                  <a:pos x="251" y="752"/>
                </a:cxn>
                <a:cxn ang="0">
                  <a:pos x="260" y="749"/>
                </a:cxn>
                <a:cxn ang="0">
                  <a:pos x="273" y="742"/>
                </a:cxn>
                <a:cxn ang="0">
                  <a:pos x="287" y="733"/>
                </a:cxn>
                <a:cxn ang="0">
                  <a:pos x="296" y="723"/>
                </a:cxn>
                <a:cxn ang="0">
                  <a:pos x="287" y="703"/>
                </a:cxn>
                <a:cxn ang="0">
                  <a:pos x="280" y="671"/>
                </a:cxn>
                <a:cxn ang="0">
                  <a:pos x="280" y="625"/>
                </a:cxn>
                <a:cxn ang="0">
                  <a:pos x="287" y="576"/>
                </a:cxn>
                <a:cxn ang="0">
                  <a:pos x="300" y="524"/>
                </a:cxn>
                <a:cxn ang="0">
                  <a:pos x="322" y="472"/>
                </a:cxn>
                <a:cxn ang="0">
                  <a:pos x="355" y="427"/>
                </a:cxn>
                <a:cxn ang="0">
                  <a:pos x="394" y="391"/>
                </a:cxn>
                <a:cxn ang="0">
                  <a:pos x="358" y="407"/>
                </a:cxn>
                <a:cxn ang="0">
                  <a:pos x="326" y="433"/>
                </a:cxn>
                <a:cxn ang="0">
                  <a:pos x="293" y="466"/>
                </a:cxn>
                <a:cxn ang="0">
                  <a:pos x="267" y="501"/>
                </a:cxn>
                <a:cxn ang="0">
                  <a:pos x="241" y="544"/>
                </a:cxn>
                <a:cxn ang="0">
                  <a:pos x="221" y="586"/>
                </a:cxn>
                <a:cxn ang="0">
                  <a:pos x="205" y="628"/>
                </a:cxn>
                <a:cxn ang="0">
                  <a:pos x="192" y="674"/>
                </a:cxn>
                <a:cxn ang="0">
                  <a:pos x="189" y="612"/>
                </a:cxn>
                <a:cxn ang="0">
                  <a:pos x="192" y="534"/>
                </a:cxn>
                <a:cxn ang="0">
                  <a:pos x="205" y="443"/>
                </a:cxn>
                <a:cxn ang="0">
                  <a:pos x="225" y="342"/>
                </a:cxn>
                <a:cxn ang="0">
                  <a:pos x="257" y="241"/>
                </a:cxn>
                <a:cxn ang="0">
                  <a:pos x="303" y="147"/>
                </a:cxn>
                <a:cxn ang="0">
                  <a:pos x="361" y="65"/>
                </a:cxn>
                <a:cxn ang="0">
                  <a:pos x="433" y="0"/>
                </a:cxn>
                <a:cxn ang="0">
                  <a:pos x="375" y="36"/>
                </a:cxn>
                <a:cxn ang="0">
                  <a:pos x="313" y="95"/>
                </a:cxn>
                <a:cxn ang="0">
                  <a:pos x="251" y="169"/>
                </a:cxn>
                <a:cxn ang="0">
                  <a:pos x="195" y="254"/>
                </a:cxn>
                <a:cxn ang="0">
                  <a:pos x="146" y="352"/>
                </a:cxn>
                <a:cxn ang="0">
                  <a:pos x="111" y="449"/>
                </a:cxn>
                <a:cxn ang="0">
                  <a:pos x="91" y="550"/>
                </a:cxn>
                <a:cxn ang="0">
                  <a:pos x="88" y="648"/>
                </a:cxn>
                <a:cxn ang="0">
                  <a:pos x="65" y="593"/>
                </a:cxn>
                <a:cxn ang="0">
                  <a:pos x="49" y="524"/>
                </a:cxn>
                <a:cxn ang="0">
                  <a:pos x="36" y="456"/>
                </a:cxn>
                <a:cxn ang="0">
                  <a:pos x="39" y="397"/>
                </a:cxn>
              </a:cxnLst>
              <a:rect l="0" t="0" r="r" b="b"/>
              <a:pathLst>
                <a:path w="433" h="785">
                  <a:moveTo>
                    <a:pt x="39" y="397"/>
                  </a:moveTo>
                  <a:lnTo>
                    <a:pt x="16" y="440"/>
                  </a:lnTo>
                  <a:lnTo>
                    <a:pt x="3" y="508"/>
                  </a:lnTo>
                  <a:lnTo>
                    <a:pt x="0" y="589"/>
                  </a:lnTo>
                  <a:lnTo>
                    <a:pt x="10" y="671"/>
                  </a:lnTo>
                  <a:lnTo>
                    <a:pt x="32" y="739"/>
                  </a:lnTo>
                  <a:lnTo>
                    <a:pt x="68" y="781"/>
                  </a:lnTo>
                  <a:lnTo>
                    <a:pt x="120" y="785"/>
                  </a:lnTo>
                  <a:lnTo>
                    <a:pt x="192" y="736"/>
                  </a:lnTo>
                  <a:lnTo>
                    <a:pt x="208" y="746"/>
                  </a:lnTo>
                  <a:lnTo>
                    <a:pt x="221" y="749"/>
                  </a:lnTo>
                  <a:lnTo>
                    <a:pt x="234" y="752"/>
                  </a:lnTo>
                  <a:lnTo>
                    <a:pt x="251" y="752"/>
                  </a:lnTo>
                  <a:lnTo>
                    <a:pt x="260" y="749"/>
                  </a:lnTo>
                  <a:lnTo>
                    <a:pt x="273" y="742"/>
                  </a:lnTo>
                  <a:lnTo>
                    <a:pt x="287" y="733"/>
                  </a:lnTo>
                  <a:lnTo>
                    <a:pt x="296" y="723"/>
                  </a:lnTo>
                  <a:lnTo>
                    <a:pt x="287" y="703"/>
                  </a:lnTo>
                  <a:lnTo>
                    <a:pt x="280" y="671"/>
                  </a:lnTo>
                  <a:lnTo>
                    <a:pt x="280" y="625"/>
                  </a:lnTo>
                  <a:lnTo>
                    <a:pt x="287" y="576"/>
                  </a:lnTo>
                  <a:lnTo>
                    <a:pt x="300" y="524"/>
                  </a:lnTo>
                  <a:lnTo>
                    <a:pt x="322" y="472"/>
                  </a:lnTo>
                  <a:lnTo>
                    <a:pt x="355" y="427"/>
                  </a:lnTo>
                  <a:lnTo>
                    <a:pt x="394" y="391"/>
                  </a:lnTo>
                  <a:lnTo>
                    <a:pt x="358" y="407"/>
                  </a:lnTo>
                  <a:lnTo>
                    <a:pt x="326" y="433"/>
                  </a:lnTo>
                  <a:lnTo>
                    <a:pt x="293" y="466"/>
                  </a:lnTo>
                  <a:lnTo>
                    <a:pt x="267" y="501"/>
                  </a:lnTo>
                  <a:lnTo>
                    <a:pt x="241" y="544"/>
                  </a:lnTo>
                  <a:lnTo>
                    <a:pt x="221" y="586"/>
                  </a:lnTo>
                  <a:lnTo>
                    <a:pt x="205" y="628"/>
                  </a:lnTo>
                  <a:lnTo>
                    <a:pt x="192" y="674"/>
                  </a:lnTo>
                  <a:lnTo>
                    <a:pt x="189" y="612"/>
                  </a:lnTo>
                  <a:lnTo>
                    <a:pt x="192" y="534"/>
                  </a:lnTo>
                  <a:lnTo>
                    <a:pt x="205" y="443"/>
                  </a:lnTo>
                  <a:lnTo>
                    <a:pt x="225" y="342"/>
                  </a:lnTo>
                  <a:lnTo>
                    <a:pt x="257" y="241"/>
                  </a:lnTo>
                  <a:lnTo>
                    <a:pt x="303" y="147"/>
                  </a:lnTo>
                  <a:lnTo>
                    <a:pt x="361" y="65"/>
                  </a:lnTo>
                  <a:lnTo>
                    <a:pt x="433" y="0"/>
                  </a:lnTo>
                  <a:lnTo>
                    <a:pt x="375" y="36"/>
                  </a:lnTo>
                  <a:lnTo>
                    <a:pt x="313" y="95"/>
                  </a:lnTo>
                  <a:lnTo>
                    <a:pt x="251" y="169"/>
                  </a:lnTo>
                  <a:lnTo>
                    <a:pt x="195" y="254"/>
                  </a:lnTo>
                  <a:lnTo>
                    <a:pt x="146" y="352"/>
                  </a:lnTo>
                  <a:lnTo>
                    <a:pt x="111" y="449"/>
                  </a:lnTo>
                  <a:lnTo>
                    <a:pt x="91" y="550"/>
                  </a:lnTo>
                  <a:lnTo>
                    <a:pt x="88" y="648"/>
                  </a:lnTo>
                  <a:lnTo>
                    <a:pt x="65" y="593"/>
                  </a:lnTo>
                  <a:lnTo>
                    <a:pt x="49" y="524"/>
                  </a:lnTo>
                  <a:lnTo>
                    <a:pt x="36" y="456"/>
                  </a:lnTo>
                  <a:lnTo>
                    <a:pt x="39" y="397"/>
                  </a:lnTo>
                  <a:close/>
                </a:path>
              </a:pathLst>
            </a:custGeom>
            <a:solidFill>
              <a:srgbClr val="26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2611" y="3620"/>
              <a:ext cx="212" cy="403"/>
            </a:xfrm>
            <a:custGeom>
              <a:avLst/>
              <a:gdLst/>
              <a:ahLst/>
              <a:cxnLst>
                <a:cxn ang="0">
                  <a:pos x="209" y="335"/>
                </a:cxn>
                <a:cxn ang="0">
                  <a:pos x="196" y="338"/>
                </a:cxn>
                <a:cxn ang="0">
                  <a:pos x="127" y="384"/>
                </a:cxn>
                <a:cxn ang="0">
                  <a:pos x="81" y="381"/>
                </a:cxn>
                <a:cxn ang="0">
                  <a:pos x="52" y="345"/>
                </a:cxn>
                <a:cxn ang="0">
                  <a:pos x="29" y="280"/>
                </a:cxn>
                <a:cxn ang="0">
                  <a:pos x="20" y="198"/>
                </a:cxn>
                <a:cxn ang="0">
                  <a:pos x="23" y="117"/>
                </a:cxn>
                <a:cxn ang="0">
                  <a:pos x="36" y="52"/>
                </a:cxn>
                <a:cxn ang="0">
                  <a:pos x="55" y="13"/>
                </a:cxn>
                <a:cxn ang="0">
                  <a:pos x="42" y="0"/>
                </a:cxn>
                <a:cxn ang="0">
                  <a:pos x="16" y="45"/>
                </a:cxn>
                <a:cxn ang="0">
                  <a:pos x="3" y="117"/>
                </a:cxn>
                <a:cxn ang="0">
                  <a:pos x="0" y="198"/>
                </a:cxn>
                <a:cxn ang="0">
                  <a:pos x="10" y="280"/>
                </a:cxn>
                <a:cxn ang="0">
                  <a:pos x="33" y="351"/>
                </a:cxn>
                <a:cxn ang="0">
                  <a:pos x="75" y="400"/>
                </a:cxn>
                <a:cxn ang="0">
                  <a:pos x="134" y="403"/>
                </a:cxn>
                <a:cxn ang="0">
                  <a:pos x="209" y="351"/>
                </a:cxn>
                <a:cxn ang="0">
                  <a:pos x="196" y="355"/>
                </a:cxn>
                <a:cxn ang="0">
                  <a:pos x="209" y="351"/>
                </a:cxn>
                <a:cxn ang="0">
                  <a:pos x="212" y="345"/>
                </a:cxn>
                <a:cxn ang="0">
                  <a:pos x="209" y="338"/>
                </a:cxn>
                <a:cxn ang="0">
                  <a:pos x="202" y="335"/>
                </a:cxn>
                <a:cxn ang="0">
                  <a:pos x="196" y="338"/>
                </a:cxn>
                <a:cxn ang="0">
                  <a:pos x="209" y="335"/>
                </a:cxn>
              </a:cxnLst>
              <a:rect l="0" t="0" r="r" b="b"/>
              <a:pathLst>
                <a:path w="212" h="403">
                  <a:moveTo>
                    <a:pt x="209" y="335"/>
                  </a:moveTo>
                  <a:lnTo>
                    <a:pt x="196" y="338"/>
                  </a:lnTo>
                  <a:lnTo>
                    <a:pt x="127" y="384"/>
                  </a:lnTo>
                  <a:lnTo>
                    <a:pt x="81" y="381"/>
                  </a:lnTo>
                  <a:lnTo>
                    <a:pt x="52" y="345"/>
                  </a:lnTo>
                  <a:lnTo>
                    <a:pt x="29" y="280"/>
                  </a:lnTo>
                  <a:lnTo>
                    <a:pt x="20" y="198"/>
                  </a:lnTo>
                  <a:lnTo>
                    <a:pt x="23" y="117"/>
                  </a:lnTo>
                  <a:lnTo>
                    <a:pt x="36" y="52"/>
                  </a:lnTo>
                  <a:lnTo>
                    <a:pt x="55" y="13"/>
                  </a:lnTo>
                  <a:lnTo>
                    <a:pt x="42" y="0"/>
                  </a:lnTo>
                  <a:lnTo>
                    <a:pt x="16" y="45"/>
                  </a:lnTo>
                  <a:lnTo>
                    <a:pt x="3" y="117"/>
                  </a:lnTo>
                  <a:lnTo>
                    <a:pt x="0" y="198"/>
                  </a:lnTo>
                  <a:lnTo>
                    <a:pt x="10" y="280"/>
                  </a:lnTo>
                  <a:lnTo>
                    <a:pt x="33" y="351"/>
                  </a:lnTo>
                  <a:lnTo>
                    <a:pt x="75" y="400"/>
                  </a:lnTo>
                  <a:lnTo>
                    <a:pt x="134" y="403"/>
                  </a:lnTo>
                  <a:lnTo>
                    <a:pt x="209" y="351"/>
                  </a:lnTo>
                  <a:lnTo>
                    <a:pt x="196" y="355"/>
                  </a:lnTo>
                  <a:lnTo>
                    <a:pt x="209" y="351"/>
                  </a:lnTo>
                  <a:lnTo>
                    <a:pt x="212" y="345"/>
                  </a:lnTo>
                  <a:lnTo>
                    <a:pt x="209" y="338"/>
                  </a:lnTo>
                  <a:lnTo>
                    <a:pt x="202" y="335"/>
                  </a:lnTo>
                  <a:lnTo>
                    <a:pt x="196" y="338"/>
                  </a:lnTo>
                  <a:lnTo>
                    <a:pt x="209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2807" y="3942"/>
              <a:ext cx="120" cy="49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104" y="3"/>
                </a:cxn>
                <a:cxn ang="0">
                  <a:pos x="94" y="10"/>
                </a:cxn>
                <a:cxn ang="0">
                  <a:pos x="81" y="20"/>
                </a:cxn>
                <a:cxn ang="0">
                  <a:pos x="71" y="26"/>
                </a:cxn>
                <a:cxn ang="0">
                  <a:pos x="65" y="29"/>
                </a:cxn>
                <a:cxn ang="0">
                  <a:pos x="48" y="29"/>
                </a:cxn>
                <a:cxn ang="0">
                  <a:pos x="35" y="26"/>
                </a:cxn>
                <a:cxn ang="0">
                  <a:pos x="26" y="23"/>
                </a:cxn>
                <a:cxn ang="0">
                  <a:pos x="13" y="13"/>
                </a:cxn>
                <a:cxn ang="0">
                  <a:pos x="0" y="33"/>
                </a:cxn>
                <a:cxn ang="0">
                  <a:pos x="19" y="42"/>
                </a:cxn>
                <a:cxn ang="0">
                  <a:pos x="35" y="46"/>
                </a:cxn>
                <a:cxn ang="0">
                  <a:pos x="48" y="49"/>
                </a:cxn>
                <a:cxn ang="0">
                  <a:pos x="65" y="49"/>
                </a:cxn>
                <a:cxn ang="0">
                  <a:pos x="78" y="46"/>
                </a:cxn>
                <a:cxn ang="0">
                  <a:pos x="94" y="39"/>
                </a:cxn>
                <a:cxn ang="0">
                  <a:pos x="107" y="29"/>
                </a:cxn>
                <a:cxn ang="0">
                  <a:pos x="117" y="16"/>
                </a:cxn>
                <a:cxn ang="0">
                  <a:pos x="117" y="0"/>
                </a:cxn>
                <a:cxn ang="0">
                  <a:pos x="117" y="16"/>
                </a:cxn>
                <a:cxn ang="0">
                  <a:pos x="120" y="10"/>
                </a:cxn>
                <a:cxn ang="0">
                  <a:pos x="117" y="3"/>
                </a:cxn>
                <a:cxn ang="0">
                  <a:pos x="110" y="0"/>
                </a:cxn>
                <a:cxn ang="0">
                  <a:pos x="104" y="3"/>
                </a:cxn>
                <a:cxn ang="0">
                  <a:pos x="104" y="20"/>
                </a:cxn>
              </a:cxnLst>
              <a:rect l="0" t="0" r="r" b="b"/>
              <a:pathLst>
                <a:path w="120" h="49">
                  <a:moveTo>
                    <a:pt x="104" y="20"/>
                  </a:moveTo>
                  <a:lnTo>
                    <a:pt x="104" y="3"/>
                  </a:lnTo>
                  <a:lnTo>
                    <a:pt x="94" y="10"/>
                  </a:lnTo>
                  <a:lnTo>
                    <a:pt x="81" y="20"/>
                  </a:lnTo>
                  <a:lnTo>
                    <a:pt x="71" y="26"/>
                  </a:lnTo>
                  <a:lnTo>
                    <a:pt x="65" y="29"/>
                  </a:lnTo>
                  <a:lnTo>
                    <a:pt x="48" y="29"/>
                  </a:lnTo>
                  <a:lnTo>
                    <a:pt x="35" y="26"/>
                  </a:lnTo>
                  <a:lnTo>
                    <a:pt x="26" y="23"/>
                  </a:lnTo>
                  <a:lnTo>
                    <a:pt x="13" y="13"/>
                  </a:lnTo>
                  <a:lnTo>
                    <a:pt x="0" y="33"/>
                  </a:lnTo>
                  <a:lnTo>
                    <a:pt x="19" y="42"/>
                  </a:lnTo>
                  <a:lnTo>
                    <a:pt x="35" y="46"/>
                  </a:lnTo>
                  <a:lnTo>
                    <a:pt x="48" y="49"/>
                  </a:lnTo>
                  <a:lnTo>
                    <a:pt x="65" y="49"/>
                  </a:lnTo>
                  <a:lnTo>
                    <a:pt x="78" y="46"/>
                  </a:lnTo>
                  <a:lnTo>
                    <a:pt x="94" y="39"/>
                  </a:lnTo>
                  <a:lnTo>
                    <a:pt x="107" y="29"/>
                  </a:lnTo>
                  <a:lnTo>
                    <a:pt x="117" y="16"/>
                  </a:lnTo>
                  <a:lnTo>
                    <a:pt x="117" y="0"/>
                  </a:lnTo>
                  <a:lnTo>
                    <a:pt x="117" y="16"/>
                  </a:lnTo>
                  <a:lnTo>
                    <a:pt x="120" y="10"/>
                  </a:lnTo>
                  <a:lnTo>
                    <a:pt x="117" y="3"/>
                  </a:lnTo>
                  <a:lnTo>
                    <a:pt x="110" y="0"/>
                  </a:lnTo>
                  <a:lnTo>
                    <a:pt x="104" y="3"/>
                  </a:lnTo>
                  <a:lnTo>
                    <a:pt x="10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auto">
            <a:xfrm>
              <a:off x="2891" y="3610"/>
              <a:ext cx="137" cy="352"/>
            </a:xfrm>
            <a:custGeom>
              <a:avLst/>
              <a:gdLst/>
              <a:ahLst/>
              <a:cxnLst>
                <a:cxn ang="0">
                  <a:pos x="127" y="20"/>
                </a:cxn>
                <a:cxn ang="0">
                  <a:pos x="118" y="0"/>
                </a:cxn>
                <a:cxn ang="0">
                  <a:pos x="75" y="39"/>
                </a:cxn>
                <a:cxn ang="0">
                  <a:pos x="43" y="88"/>
                </a:cxn>
                <a:cxn ang="0">
                  <a:pos x="20" y="140"/>
                </a:cxn>
                <a:cxn ang="0">
                  <a:pos x="7" y="195"/>
                </a:cxn>
                <a:cxn ang="0">
                  <a:pos x="0" y="244"/>
                </a:cxn>
                <a:cxn ang="0">
                  <a:pos x="0" y="290"/>
                </a:cxn>
                <a:cxn ang="0">
                  <a:pos x="7" y="326"/>
                </a:cxn>
                <a:cxn ang="0">
                  <a:pos x="20" y="352"/>
                </a:cxn>
                <a:cxn ang="0">
                  <a:pos x="33" y="332"/>
                </a:cxn>
                <a:cxn ang="0">
                  <a:pos x="26" y="319"/>
                </a:cxn>
                <a:cxn ang="0">
                  <a:pos x="20" y="290"/>
                </a:cxn>
                <a:cxn ang="0">
                  <a:pos x="20" y="244"/>
                </a:cxn>
                <a:cxn ang="0">
                  <a:pos x="26" y="195"/>
                </a:cxn>
                <a:cxn ang="0">
                  <a:pos x="39" y="147"/>
                </a:cxn>
                <a:cxn ang="0">
                  <a:pos x="62" y="94"/>
                </a:cxn>
                <a:cxn ang="0">
                  <a:pos x="95" y="52"/>
                </a:cxn>
                <a:cxn ang="0">
                  <a:pos x="131" y="20"/>
                </a:cxn>
                <a:cxn ang="0">
                  <a:pos x="121" y="0"/>
                </a:cxn>
                <a:cxn ang="0">
                  <a:pos x="131" y="20"/>
                </a:cxn>
                <a:cxn ang="0">
                  <a:pos x="137" y="13"/>
                </a:cxn>
                <a:cxn ang="0">
                  <a:pos x="134" y="3"/>
                </a:cxn>
                <a:cxn ang="0">
                  <a:pos x="127" y="0"/>
                </a:cxn>
                <a:cxn ang="0">
                  <a:pos x="118" y="0"/>
                </a:cxn>
                <a:cxn ang="0">
                  <a:pos x="127" y="20"/>
                </a:cxn>
              </a:cxnLst>
              <a:rect l="0" t="0" r="r" b="b"/>
              <a:pathLst>
                <a:path w="137" h="352">
                  <a:moveTo>
                    <a:pt x="127" y="20"/>
                  </a:moveTo>
                  <a:lnTo>
                    <a:pt x="118" y="0"/>
                  </a:lnTo>
                  <a:lnTo>
                    <a:pt x="75" y="39"/>
                  </a:lnTo>
                  <a:lnTo>
                    <a:pt x="43" y="88"/>
                  </a:lnTo>
                  <a:lnTo>
                    <a:pt x="20" y="140"/>
                  </a:lnTo>
                  <a:lnTo>
                    <a:pt x="7" y="195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7" y="326"/>
                  </a:lnTo>
                  <a:lnTo>
                    <a:pt x="20" y="352"/>
                  </a:lnTo>
                  <a:lnTo>
                    <a:pt x="33" y="332"/>
                  </a:lnTo>
                  <a:lnTo>
                    <a:pt x="26" y="319"/>
                  </a:lnTo>
                  <a:lnTo>
                    <a:pt x="20" y="290"/>
                  </a:lnTo>
                  <a:lnTo>
                    <a:pt x="20" y="244"/>
                  </a:lnTo>
                  <a:lnTo>
                    <a:pt x="26" y="195"/>
                  </a:lnTo>
                  <a:lnTo>
                    <a:pt x="39" y="147"/>
                  </a:lnTo>
                  <a:lnTo>
                    <a:pt x="62" y="94"/>
                  </a:lnTo>
                  <a:lnTo>
                    <a:pt x="95" y="52"/>
                  </a:lnTo>
                  <a:lnTo>
                    <a:pt x="131" y="20"/>
                  </a:lnTo>
                  <a:lnTo>
                    <a:pt x="121" y="0"/>
                  </a:lnTo>
                  <a:lnTo>
                    <a:pt x="131" y="20"/>
                  </a:lnTo>
                  <a:lnTo>
                    <a:pt x="137" y="13"/>
                  </a:lnTo>
                  <a:lnTo>
                    <a:pt x="134" y="3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12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99"/>
            <p:cNvSpPr>
              <a:spLocks/>
            </p:cNvSpPr>
            <p:nvPr/>
          </p:nvSpPr>
          <p:spPr bwMode="auto">
            <a:xfrm>
              <a:off x="2803" y="3610"/>
              <a:ext cx="215" cy="303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20" y="293"/>
                </a:cxn>
                <a:cxn ang="0">
                  <a:pos x="33" y="251"/>
                </a:cxn>
                <a:cxn ang="0">
                  <a:pos x="49" y="208"/>
                </a:cxn>
                <a:cxn ang="0">
                  <a:pos x="69" y="166"/>
                </a:cxn>
                <a:cxn ang="0">
                  <a:pos x="95" y="127"/>
                </a:cxn>
                <a:cxn ang="0">
                  <a:pos x="121" y="91"/>
                </a:cxn>
                <a:cxn ang="0">
                  <a:pos x="150" y="59"/>
                </a:cxn>
                <a:cxn ang="0">
                  <a:pos x="183" y="36"/>
                </a:cxn>
                <a:cxn ang="0">
                  <a:pos x="215" y="20"/>
                </a:cxn>
                <a:cxn ang="0">
                  <a:pos x="209" y="0"/>
                </a:cxn>
                <a:cxn ang="0">
                  <a:pos x="170" y="16"/>
                </a:cxn>
                <a:cxn ang="0">
                  <a:pos x="137" y="46"/>
                </a:cxn>
                <a:cxn ang="0">
                  <a:pos x="101" y="78"/>
                </a:cxn>
                <a:cxn ang="0">
                  <a:pos x="75" y="114"/>
                </a:cxn>
                <a:cxn ang="0">
                  <a:pos x="49" y="160"/>
                </a:cxn>
                <a:cxn ang="0">
                  <a:pos x="30" y="202"/>
                </a:cxn>
                <a:cxn ang="0">
                  <a:pos x="13" y="244"/>
                </a:cxn>
                <a:cxn ang="0">
                  <a:pos x="0" y="293"/>
                </a:cxn>
                <a:cxn ang="0">
                  <a:pos x="20" y="293"/>
                </a:cxn>
                <a:cxn ang="0">
                  <a:pos x="0" y="293"/>
                </a:cxn>
                <a:cxn ang="0">
                  <a:pos x="4" y="300"/>
                </a:cxn>
                <a:cxn ang="0">
                  <a:pos x="10" y="303"/>
                </a:cxn>
                <a:cxn ang="0">
                  <a:pos x="17" y="300"/>
                </a:cxn>
                <a:cxn ang="0">
                  <a:pos x="20" y="293"/>
                </a:cxn>
                <a:cxn ang="0">
                  <a:pos x="0" y="293"/>
                </a:cxn>
              </a:cxnLst>
              <a:rect l="0" t="0" r="r" b="b"/>
              <a:pathLst>
                <a:path w="215" h="303">
                  <a:moveTo>
                    <a:pt x="0" y="293"/>
                  </a:moveTo>
                  <a:lnTo>
                    <a:pt x="20" y="293"/>
                  </a:lnTo>
                  <a:lnTo>
                    <a:pt x="33" y="251"/>
                  </a:lnTo>
                  <a:lnTo>
                    <a:pt x="49" y="208"/>
                  </a:lnTo>
                  <a:lnTo>
                    <a:pt x="69" y="166"/>
                  </a:lnTo>
                  <a:lnTo>
                    <a:pt x="95" y="127"/>
                  </a:lnTo>
                  <a:lnTo>
                    <a:pt x="121" y="91"/>
                  </a:lnTo>
                  <a:lnTo>
                    <a:pt x="150" y="59"/>
                  </a:lnTo>
                  <a:lnTo>
                    <a:pt x="183" y="36"/>
                  </a:lnTo>
                  <a:lnTo>
                    <a:pt x="215" y="20"/>
                  </a:lnTo>
                  <a:lnTo>
                    <a:pt x="209" y="0"/>
                  </a:lnTo>
                  <a:lnTo>
                    <a:pt x="170" y="16"/>
                  </a:lnTo>
                  <a:lnTo>
                    <a:pt x="137" y="46"/>
                  </a:lnTo>
                  <a:lnTo>
                    <a:pt x="101" y="78"/>
                  </a:lnTo>
                  <a:lnTo>
                    <a:pt x="75" y="114"/>
                  </a:lnTo>
                  <a:lnTo>
                    <a:pt x="49" y="160"/>
                  </a:lnTo>
                  <a:lnTo>
                    <a:pt x="30" y="202"/>
                  </a:lnTo>
                  <a:lnTo>
                    <a:pt x="13" y="244"/>
                  </a:lnTo>
                  <a:lnTo>
                    <a:pt x="0" y="293"/>
                  </a:lnTo>
                  <a:lnTo>
                    <a:pt x="20" y="293"/>
                  </a:lnTo>
                  <a:lnTo>
                    <a:pt x="0" y="293"/>
                  </a:lnTo>
                  <a:lnTo>
                    <a:pt x="4" y="300"/>
                  </a:lnTo>
                  <a:lnTo>
                    <a:pt x="10" y="303"/>
                  </a:lnTo>
                  <a:lnTo>
                    <a:pt x="17" y="300"/>
                  </a:lnTo>
                  <a:lnTo>
                    <a:pt x="2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2797" y="3219"/>
              <a:ext cx="270" cy="684"/>
            </a:xfrm>
            <a:custGeom>
              <a:avLst/>
              <a:gdLst/>
              <a:ahLst/>
              <a:cxnLst>
                <a:cxn ang="0">
                  <a:pos x="260" y="20"/>
                </a:cxn>
                <a:cxn ang="0">
                  <a:pos x="251" y="0"/>
                </a:cxn>
                <a:cxn ang="0">
                  <a:pos x="179" y="69"/>
                </a:cxn>
                <a:cxn ang="0">
                  <a:pos x="117" y="150"/>
                </a:cxn>
                <a:cxn ang="0">
                  <a:pos x="71" y="248"/>
                </a:cxn>
                <a:cxn ang="0">
                  <a:pos x="39" y="352"/>
                </a:cxn>
                <a:cxn ang="0">
                  <a:pos x="19" y="453"/>
                </a:cxn>
                <a:cxn ang="0">
                  <a:pos x="6" y="544"/>
                </a:cxn>
                <a:cxn ang="0">
                  <a:pos x="0" y="622"/>
                </a:cxn>
                <a:cxn ang="0">
                  <a:pos x="6" y="684"/>
                </a:cxn>
                <a:cxn ang="0">
                  <a:pos x="26" y="684"/>
                </a:cxn>
                <a:cxn ang="0">
                  <a:pos x="26" y="622"/>
                </a:cxn>
                <a:cxn ang="0">
                  <a:pos x="26" y="544"/>
                </a:cxn>
                <a:cxn ang="0">
                  <a:pos x="39" y="453"/>
                </a:cxn>
                <a:cxn ang="0">
                  <a:pos x="58" y="352"/>
                </a:cxn>
                <a:cxn ang="0">
                  <a:pos x="91" y="254"/>
                </a:cxn>
                <a:cxn ang="0">
                  <a:pos x="137" y="163"/>
                </a:cxn>
                <a:cxn ang="0">
                  <a:pos x="192" y="82"/>
                </a:cxn>
                <a:cxn ang="0">
                  <a:pos x="264" y="20"/>
                </a:cxn>
                <a:cxn ang="0">
                  <a:pos x="254" y="0"/>
                </a:cxn>
                <a:cxn ang="0">
                  <a:pos x="264" y="20"/>
                </a:cxn>
                <a:cxn ang="0">
                  <a:pos x="270" y="13"/>
                </a:cxn>
                <a:cxn ang="0">
                  <a:pos x="267" y="4"/>
                </a:cxn>
                <a:cxn ang="0">
                  <a:pos x="260" y="0"/>
                </a:cxn>
                <a:cxn ang="0">
                  <a:pos x="251" y="0"/>
                </a:cxn>
                <a:cxn ang="0">
                  <a:pos x="260" y="20"/>
                </a:cxn>
              </a:cxnLst>
              <a:rect l="0" t="0" r="r" b="b"/>
              <a:pathLst>
                <a:path w="270" h="684">
                  <a:moveTo>
                    <a:pt x="260" y="20"/>
                  </a:moveTo>
                  <a:lnTo>
                    <a:pt x="251" y="0"/>
                  </a:lnTo>
                  <a:lnTo>
                    <a:pt x="179" y="69"/>
                  </a:lnTo>
                  <a:lnTo>
                    <a:pt x="117" y="150"/>
                  </a:lnTo>
                  <a:lnTo>
                    <a:pt x="71" y="248"/>
                  </a:lnTo>
                  <a:lnTo>
                    <a:pt x="39" y="352"/>
                  </a:lnTo>
                  <a:lnTo>
                    <a:pt x="19" y="453"/>
                  </a:lnTo>
                  <a:lnTo>
                    <a:pt x="6" y="544"/>
                  </a:lnTo>
                  <a:lnTo>
                    <a:pt x="0" y="622"/>
                  </a:lnTo>
                  <a:lnTo>
                    <a:pt x="6" y="684"/>
                  </a:lnTo>
                  <a:lnTo>
                    <a:pt x="26" y="684"/>
                  </a:lnTo>
                  <a:lnTo>
                    <a:pt x="26" y="622"/>
                  </a:lnTo>
                  <a:lnTo>
                    <a:pt x="26" y="544"/>
                  </a:lnTo>
                  <a:lnTo>
                    <a:pt x="39" y="453"/>
                  </a:lnTo>
                  <a:lnTo>
                    <a:pt x="58" y="352"/>
                  </a:lnTo>
                  <a:lnTo>
                    <a:pt x="91" y="254"/>
                  </a:lnTo>
                  <a:lnTo>
                    <a:pt x="137" y="163"/>
                  </a:lnTo>
                  <a:lnTo>
                    <a:pt x="192" y="82"/>
                  </a:lnTo>
                  <a:lnTo>
                    <a:pt x="264" y="20"/>
                  </a:lnTo>
                  <a:lnTo>
                    <a:pt x="254" y="0"/>
                  </a:lnTo>
                  <a:lnTo>
                    <a:pt x="264" y="20"/>
                  </a:lnTo>
                  <a:lnTo>
                    <a:pt x="270" y="13"/>
                  </a:lnTo>
                  <a:lnTo>
                    <a:pt x="267" y="4"/>
                  </a:lnTo>
                  <a:lnTo>
                    <a:pt x="260" y="0"/>
                  </a:lnTo>
                  <a:lnTo>
                    <a:pt x="251" y="0"/>
                  </a:lnTo>
                  <a:lnTo>
                    <a:pt x="26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01"/>
            <p:cNvSpPr>
              <a:spLocks/>
            </p:cNvSpPr>
            <p:nvPr/>
          </p:nvSpPr>
          <p:spPr bwMode="auto">
            <a:xfrm>
              <a:off x="2699" y="3219"/>
              <a:ext cx="358" cy="668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20" y="658"/>
                </a:cxn>
                <a:cxn ang="0">
                  <a:pos x="23" y="560"/>
                </a:cxn>
                <a:cxn ang="0">
                  <a:pos x="42" y="463"/>
                </a:cxn>
                <a:cxn ang="0">
                  <a:pos x="78" y="365"/>
                </a:cxn>
                <a:cxn ang="0">
                  <a:pos x="127" y="267"/>
                </a:cxn>
                <a:cxn ang="0">
                  <a:pos x="182" y="186"/>
                </a:cxn>
                <a:cxn ang="0">
                  <a:pos x="241" y="111"/>
                </a:cxn>
                <a:cxn ang="0">
                  <a:pos x="303" y="56"/>
                </a:cxn>
                <a:cxn ang="0">
                  <a:pos x="358" y="20"/>
                </a:cxn>
                <a:cxn ang="0">
                  <a:pos x="352" y="0"/>
                </a:cxn>
                <a:cxn ang="0">
                  <a:pos x="290" y="36"/>
                </a:cxn>
                <a:cxn ang="0">
                  <a:pos x="228" y="98"/>
                </a:cxn>
                <a:cxn ang="0">
                  <a:pos x="163" y="173"/>
                </a:cxn>
                <a:cxn ang="0">
                  <a:pos x="108" y="261"/>
                </a:cxn>
                <a:cxn ang="0">
                  <a:pos x="59" y="359"/>
                </a:cxn>
                <a:cxn ang="0">
                  <a:pos x="23" y="456"/>
                </a:cxn>
                <a:cxn ang="0">
                  <a:pos x="3" y="560"/>
                </a:cxn>
                <a:cxn ang="0">
                  <a:pos x="0" y="658"/>
                </a:cxn>
                <a:cxn ang="0">
                  <a:pos x="20" y="655"/>
                </a:cxn>
                <a:cxn ang="0">
                  <a:pos x="0" y="658"/>
                </a:cxn>
                <a:cxn ang="0">
                  <a:pos x="3" y="664"/>
                </a:cxn>
                <a:cxn ang="0">
                  <a:pos x="10" y="668"/>
                </a:cxn>
                <a:cxn ang="0">
                  <a:pos x="16" y="664"/>
                </a:cxn>
                <a:cxn ang="0">
                  <a:pos x="20" y="658"/>
                </a:cxn>
                <a:cxn ang="0">
                  <a:pos x="0" y="661"/>
                </a:cxn>
              </a:cxnLst>
              <a:rect l="0" t="0" r="r" b="b"/>
              <a:pathLst>
                <a:path w="358" h="668">
                  <a:moveTo>
                    <a:pt x="0" y="661"/>
                  </a:moveTo>
                  <a:lnTo>
                    <a:pt x="20" y="658"/>
                  </a:lnTo>
                  <a:lnTo>
                    <a:pt x="23" y="560"/>
                  </a:lnTo>
                  <a:lnTo>
                    <a:pt x="42" y="463"/>
                  </a:lnTo>
                  <a:lnTo>
                    <a:pt x="78" y="365"/>
                  </a:lnTo>
                  <a:lnTo>
                    <a:pt x="127" y="267"/>
                  </a:lnTo>
                  <a:lnTo>
                    <a:pt x="182" y="186"/>
                  </a:lnTo>
                  <a:lnTo>
                    <a:pt x="241" y="111"/>
                  </a:lnTo>
                  <a:lnTo>
                    <a:pt x="303" y="56"/>
                  </a:lnTo>
                  <a:lnTo>
                    <a:pt x="358" y="20"/>
                  </a:lnTo>
                  <a:lnTo>
                    <a:pt x="352" y="0"/>
                  </a:lnTo>
                  <a:lnTo>
                    <a:pt x="290" y="36"/>
                  </a:lnTo>
                  <a:lnTo>
                    <a:pt x="228" y="98"/>
                  </a:lnTo>
                  <a:lnTo>
                    <a:pt x="163" y="173"/>
                  </a:lnTo>
                  <a:lnTo>
                    <a:pt x="108" y="261"/>
                  </a:lnTo>
                  <a:lnTo>
                    <a:pt x="59" y="359"/>
                  </a:lnTo>
                  <a:lnTo>
                    <a:pt x="23" y="456"/>
                  </a:lnTo>
                  <a:lnTo>
                    <a:pt x="3" y="560"/>
                  </a:lnTo>
                  <a:lnTo>
                    <a:pt x="0" y="658"/>
                  </a:lnTo>
                  <a:lnTo>
                    <a:pt x="20" y="655"/>
                  </a:lnTo>
                  <a:lnTo>
                    <a:pt x="0" y="658"/>
                  </a:lnTo>
                  <a:lnTo>
                    <a:pt x="3" y="664"/>
                  </a:lnTo>
                  <a:lnTo>
                    <a:pt x="10" y="668"/>
                  </a:lnTo>
                  <a:lnTo>
                    <a:pt x="16" y="664"/>
                  </a:lnTo>
                  <a:lnTo>
                    <a:pt x="20" y="658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02"/>
            <p:cNvSpPr>
              <a:spLocks/>
            </p:cNvSpPr>
            <p:nvPr/>
          </p:nvSpPr>
          <p:spPr bwMode="auto">
            <a:xfrm>
              <a:off x="2647" y="3617"/>
              <a:ext cx="72" cy="263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3" y="9"/>
                </a:cxn>
                <a:cxn ang="0">
                  <a:pos x="0" y="68"/>
                </a:cxn>
                <a:cxn ang="0">
                  <a:pos x="13" y="136"/>
                </a:cxn>
                <a:cxn ang="0">
                  <a:pos x="29" y="208"/>
                </a:cxn>
                <a:cxn ang="0">
                  <a:pos x="52" y="263"/>
                </a:cxn>
                <a:cxn ang="0">
                  <a:pos x="72" y="257"/>
                </a:cxn>
                <a:cxn ang="0">
                  <a:pos x="49" y="201"/>
                </a:cxn>
                <a:cxn ang="0">
                  <a:pos x="32" y="136"/>
                </a:cxn>
                <a:cxn ang="0">
                  <a:pos x="19" y="68"/>
                </a:cxn>
                <a:cxn ang="0">
                  <a:pos x="23" y="9"/>
                </a:cxn>
                <a:cxn ang="0">
                  <a:pos x="6" y="3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3" y="0"/>
                </a:cxn>
                <a:cxn ang="0">
                  <a:pos x="6" y="3"/>
                </a:cxn>
                <a:cxn ang="0">
                  <a:pos x="3" y="9"/>
                </a:cxn>
                <a:cxn ang="0">
                  <a:pos x="19" y="16"/>
                </a:cxn>
              </a:cxnLst>
              <a:rect l="0" t="0" r="r" b="b"/>
              <a:pathLst>
                <a:path w="72" h="263">
                  <a:moveTo>
                    <a:pt x="19" y="16"/>
                  </a:moveTo>
                  <a:lnTo>
                    <a:pt x="3" y="9"/>
                  </a:lnTo>
                  <a:lnTo>
                    <a:pt x="0" y="68"/>
                  </a:lnTo>
                  <a:lnTo>
                    <a:pt x="13" y="136"/>
                  </a:lnTo>
                  <a:lnTo>
                    <a:pt x="29" y="208"/>
                  </a:lnTo>
                  <a:lnTo>
                    <a:pt x="52" y="263"/>
                  </a:lnTo>
                  <a:lnTo>
                    <a:pt x="72" y="257"/>
                  </a:lnTo>
                  <a:lnTo>
                    <a:pt x="49" y="201"/>
                  </a:lnTo>
                  <a:lnTo>
                    <a:pt x="32" y="136"/>
                  </a:lnTo>
                  <a:lnTo>
                    <a:pt x="19" y="68"/>
                  </a:lnTo>
                  <a:lnTo>
                    <a:pt x="23" y="9"/>
                  </a:lnTo>
                  <a:lnTo>
                    <a:pt x="6" y="3"/>
                  </a:lnTo>
                  <a:lnTo>
                    <a:pt x="23" y="9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6156176" y="1844824"/>
            <a:ext cx="2376686" cy="1433538"/>
            <a:chOff x="1020" y="1219"/>
            <a:chExt cx="4452" cy="2978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020" y="1248"/>
              <a:ext cx="2244" cy="1212"/>
            </a:xfrm>
            <a:custGeom>
              <a:avLst/>
              <a:gdLst/>
              <a:ahLst/>
              <a:cxnLst>
                <a:cxn ang="0">
                  <a:pos x="2244" y="336"/>
                </a:cxn>
                <a:cxn ang="0">
                  <a:pos x="1956" y="336"/>
                </a:cxn>
                <a:cxn ang="0">
                  <a:pos x="1812" y="336"/>
                </a:cxn>
                <a:cxn ang="0">
                  <a:pos x="1716" y="288"/>
                </a:cxn>
                <a:cxn ang="0">
                  <a:pos x="1620" y="192"/>
                </a:cxn>
                <a:cxn ang="0">
                  <a:pos x="1476" y="96"/>
                </a:cxn>
                <a:cxn ang="0">
                  <a:pos x="1236" y="0"/>
                </a:cxn>
                <a:cxn ang="0">
                  <a:pos x="1092" y="0"/>
                </a:cxn>
                <a:cxn ang="0">
                  <a:pos x="956" y="16"/>
                </a:cxn>
                <a:cxn ang="0">
                  <a:pos x="852" y="60"/>
                </a:cxn>
                <a:cxn ang="0">
                  <a:pos x="708" y="144"/>
                </a:cxn>
                <a:cxn ang="0">
                  <a:pos x="564" y="192"/>
                </a:cxn>
                <a:cxn ang="0">
                  <a:pos x="460" y="280"/>
                </a:cxn>
                <a:cxn ang="0">
                  <a:pos x="368" y="364"/>
                </a:cxn>
                <a:cxn ang="0">
                  <a:pos x="276" y="528"/>
                </a:cxn>
                <a:cxn ang="0">
                  <a:pos x="276" y="624"/>
                </a:cxn>
                <a:cxn ang="0">
                  <a:pos x="228" y="720"/>
                </a:cxn>
                <a:cxn ang="0">
                  <a:pos x="180" y="816"/>
                </a:cxn>
                <a:cxn ang="0">
                  <a:pos x="132" y="960"/>
                </a:cxn>
                <a:cxn ang="0">
                  <a:pos x="84" y="1104"/>
                </a:cxn>
                <a:cxn ang="0">
                  <a:pos x="0" y="1212"/>
                </a:cxn>
                <a:cxn ang="0">
                  <a:pos x="228" y="1200"/>
                </a:cxn>
                <a:cxn ang="0">
                  <a:pos x="372" y="1152"/>
                </a:cxn>
                <a:cxn ang="0">
                  <a:pos x="516" y="1152"/>
                </a:cxn>
                <a:cxn ang="0">
                  <a:pos x="660" y="1104"/>
                </a:cxn>
                <a:cxn ang="0">
                  <a:pos x="804" y="1152"/>
                </a:cxn>
                <a:cxn ang="0">
                  <a:pos x="948" y="1144"/>
                </a:cxn>
                <a:cxn ang="0">
                  <a:pos x="1140" y="1008"/>
                </a:cxn>
                <a:cxn ang="0">
                  <a:pos x="1284" y="864"/>
                </a:cxn>
                <a:cxn ang="0">
                  <a:pos x="1380" y="720"/>
                </a:cxn>
                <a:cxn ang="0">
                  <a:pos x="1480" y="668"/>
                </a:cxn>
                <a:cxn ang="0">
                  <a:pos x="1524" y="576"/>
                </a:cxn>
                <a:cxn ang="0">
                  <a:pos x="1572" y="480"/>
                </a:cxn>
                <a:cxn ang="0">
                  <a:pos x="1668" y="432"/>
                </a:cxn>
                <a:cxn ang="0">
                  <a:pos x="1764" y="404"/>
                </a:cxn>
                <a:cxn ang="0">
                  <a:pos x="1948" y="400"/>
                </a:cxn>
                <a:cxn ang="0">
                  <a:pos x="2116" y="396"/>
                </a:cxn>
                <a:cxn ang="0">
                  <a:pos x="2244" y="336"/>
                </a:cxn>
              </a:cxnLst>
              <a:rect l="0" t="0" r="r" b="b"/>
              <a:pathLst>
                <a:path w="2244" h="1212">
                  <a:moveTo>
                    <a:pt x="2244" y="336"/>
                  </a:moveTo>
                  <a:lnTo>
                    <a:pt x="1956" y="336"/>
                  </a:lnTo>
                  <a:lnTo>
                    <a:pt x="1812" y="336"/>
                  </a:lnTo>
                  <a:lnTo>
                    <a:pt x="1716" y="288"/>
                  </a:lnTo>
                  <a:lnTo>
                    <a:pt x="1620" y="192"/>
                  </a:lnTo>
                  <a:lnTo>
                    <a:pt x="1476" y="96"/>
                  </a:lnTo>
                  <a:lnTo>
                    <a:pt x="1236" y="0"/>
                  </a:lnTo>
                  <a:lnTo>
                    <a:pt x="1092" y="0"/>
                  </a:lnTo>
                  <a:lnTo>
                    <a:pt x="956" y="16"/>
                  </a:lnTo>
                  <a:lnTo>
                    <a:pt x="852" y="60"/>
                  </a:lnTo>
                  <a:lnTo>
                    <a:pt x="708" y="144"/>
                  </a:lnTo>
                  <a:lnTo>
                    <a:pt x="564" y="192"/>
                  </a:lnTo>
                  <a:lnTo>
                    <a:pt x="460" y="280"/>
                  </a:lnTo>
                  <a:lnTo>
                    <a:pt x="368" y="364"/>
                  </a:lnTo>
                  <a:lnTo>
                    <a:pt x="276" y="528"/>
                  </a:lnTo>
                  <a:lnTo>
                    <a:pt x="276" y="624"/>
                  </a:lnTo>
                  <a:lnTo>
                    <a:pt x="228" y="720"/>
                  </a:lnTo>
                  <a:lnTo>
                    <a:pt x="180" y="816"/>
                  </a:lnTo>
                  <a:lnTo>
                    <a:pt x="132" y="960"/>
                  </a:lnTo>
                  <a:lnTo>
                    <a:pt x="84" y="1104"/>
                  </a:lnTo>
                  <a:lnTo>
                    <a:pt x="0" y="1212"/>
                  </a:lnTo>
                  <a:lnTo>
                    <a:pt x="228" y="1200"/>
                  </a:lnTo>
                  <a:lnTo>
                    <a:pt x="372" y="1152"/>
                  </a:lnTo>
                  <a:lnTo>
                    <a:pt x="516" y="1152"/>
                  </a:lnTo>
                  <a:lnTo>
                    <a:pt x="660" y="1104"/>
                  </a:lnTo>
                  <a:lnTo>
                    <a:pt x="804" y="1152"/>
                  </a:lnTo>
                  <a:lnTo>
                    <a:pt x="948" y="1144"/>
                  </a:lnTo>
                  <a:lnTo>
                    <a:pt x="1140" y="1008"/>
                  </a:lnTo>
                  <a:lnTo>
                    <a:pt x="1284" y="864"/>
                  </a:lnTo>
                  <a:lnTo>
                    <a:pt x="1380" y="720"/>
                  </a:lnTo>
                  <a:lnTo>
                    <a:pt x="1480" y="668"/>
                  </a:lnTo>
                  <a:lnTo>
                    <a:pt x="1524" y="576"/>
                  </a:lnTo>
                  <a:lnTo>
                    <a:pt x="1572" y="480"/>
                  </a:lnTo>
                  <a:lnTo>
                    <a:pt x="1668" y="432"/>
                  </a:lnTo>
                  <a:lnTo>
                    <a:pt x="1764" y="404"/>
                  </a:lnTo>
                  <a:lnTo>
                    <a:pt x="1948" y="400"/>
                  </a:lnTo>
                  <a:lnTo>
                    <a:pt x="2116" y="396"/>
                  </a:lnTo>
                  <a:lnTo>
                    <a:pt x="2244" y="33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600" y="1584"/>
              <a:ext cx="1872" cy="147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96"/>
                </a:cxn>
                <a:cxn ang="0">
                  <a:pos x="48" y="192"/>
                </a:cxn>
                <a:cxn ang="0">
                  <a:pos x="96" y="288"/>
                </a:cxn>
                <a:cxn ang="0">
                  <a:pos x="144" y="336"/>
                </a:cxn>
                <a:cxn ang="0">
                  <a:pos x="192" y="384"/>
                </a:cxn>
                <a:cxn ang="0">
                  <a:pos x="240" y="336"/>
                </a:cxn>
                <a:cxn ang="0">
                  <a:pos x="296" y="316"/>
                </a:cxn>
                <a:cxn ang="0">
                  <a:pos x="384" y="312"/>
                </a:cxn>
                <a:cxn ang="0">
                  <a:pos x="528" y="336"/>
                </a:cxn>
                <a:cxn ang="0">
                  <a:pos x="632" y="360"/>
                </a:cxn>
                <a:cxn ang="0">
                  <a:pos x="816" y="384"/>
                </a:cxn>
                <a:cxn ang="0">
                  <a:pos x="1008" y="444"/>
                </a:cxn>
                <a:cxn ang="0">
                  <a:pos x="1116" y="524"/>
                </a:cxn>
                <a:cxn ang="0">
                  <a:pos x="1204" y="640"/>
                </a:cxn>
                <a:cxn ang="0">
                  <a:pos x="1296" y="692"/>
                </a:cxn>
                <a:cxn ang="0">
                  <a:pos x="1344" y="744"/>
                </a:cxn>
                <a:cxn ang="0">
                  <a:pos x="1428" y="820"/>
                </a:cxn>
                <a:cxn ang="0">
                  <a:pos x="1488" y="960"/>
                </a:cxn>
                <a:cxn ang="0">
                  <a:pos x="1584" y="1104"/>
                </a:cxn>
                <a:cxn ang="0">
                  <a:pos x="1688" y="1244"/>
                </a:cxn>
                <a:cxn ang="0">
                  <a:pos x="1872" y="1412"/>
                </a:cxn>
                <a:cxn ang="0">
                  <a:pos x="1736" y="1412"/>
                </a:cxn>
                <a:cxn ang="0">
                  <a:pos x="1532" y="1476"/>
                </a:cxn>
                <a:cxn ang="0">
                  <a:pos x="1344" y="1424"/>
                </a:cxn>
                <a:cxn ang="0">
                  <a:pos x="1200" y="1392"/>
                </a:cxn>
                <a:cxn ang="0">
                  <a:pos x="996" y="1376"/>
                </a:cxn>
                <a:cxn ang="0">
                  <a:pos x="784" y="1264"/>
                </a:cxn>
                <a:cxn ang="0">
                  <a:pos x="548" y="1224"/>
                </a:cxn>
                <a:cxn ang="0">
                  <a:pos x="416" y="1180"/>
                </a:cxn>
                <a:cxn ang="0">
                  <a:pos x="336" y="1104"/>
                </a:cxn>
                <a:cxn ang="0">
                  <a:pos x="284" y="1024"/>
                </a:cxn>
                <a:cxn ang="0">
                  <a:pos x="192" y="960"/>
                </a:cxn>
                <a:cxn ang="0">
                  <a:pos x="120" y="844"/>
                </a:cxn>
                <a:cxn ang="0">
                  <a:pos x="120" y="720"/>
                </a:cxn>
                <a:cxn ang="0">
                  <a:pos x="88" y="576"/>
                </a:cxn>
                <a:cxn ang="0">
                  <a:pos x="96" y="480"/>
                </a:cxn>
                <a:cxn ang="0">
                  <a:pos x="144" y="432"/>
                </a:cxn>
                <a:cxn ang="0">
                  <a:pos x="48" y="288"/>
                </a:cxn>
                <a:cxn ang="0">
                  <a:pos x="0" y="192"/>
                </a:cxn>
                <a:cxn ang="0">
                  <a:pos x="0" y="0"/>
                </a:cxn>
                <a:cxn ang="0">
                  <a:pos x="48" y="0"/>
                </a:cxn>
              </a:cxnLst>
              <a:rect l="0" t="0" r="r" b="b"/>
              <a:pathLst>
                <a:path w="1872" h="1476">
                  <a:moveTo>
                    <a:pt x="48" y="0"/>
                  </a:moveTo>
                  <a:lnTo>
                    <a:pt x="48" y="96"/>
                  </a:lnTo>
                  <a:lnTo>
                    <a:pt x="48" y="192"/>
                  </a:lnTo>
                  <a:lnTo>
                    <a:pt x="96" y="288"/>
                  </a:lnTo>
                  <a:lnTo>
                    <a:pt x="144" y="336"/>
                  </a:lnTo>
                  <a:lnTo>
                    <a:pt x="192" y="384"/>
                  </a:lnTo>
                  <a:lnTo>
                    <a:pt x="240" y="336"/>
                  </a:lnTo>
                  <a:lnTo>
                    <a:pt x="296" y="316"/>
                  </a:lnTo>
                  <a:lnTo>
                    <a:pt x="384" y="312"/>
                  </a:lnTo>
                  <a:lnTo>
                    <a:pt x="528" y="336"/>
                  </a:lnTo>
                  <a:lnTo>
                    <a:pt x="632" y="360"/>
                  </a:lnTo>
                  <a:lnTo>
                    <a:pt x="816" y="384"/>
                  </a:lnTo>
                  <a:lnTo>
                    <a:pt x="1008" y="444"/>
                  </a:lnTo>
                  <a:lnTo>
                    <a:pt x="1116" y="524"/>
                  </a:lnTo>
                  <a:lnTo>
                    <a:pt x="1204" y="640"/>
                  </a:lnTo>
                  <a:lnTo>
                    <a:pt x="1296" y="692"/>
                  </a:lnTo>
                  <a:lnTo>
                    <a:pt x="1344" y="744"/>
                  </a:lnTo>
                  <a:lnTo>
                    <a:pt x="1428" y="820"/>
                  </a:lnTo>
                  <a:lnTo>
                    <a:pt x="1488" y="960"/>
                  </a:lnTo>
                  <a:lnTo>
                    <a:pt x="1584" y="1104"/>
                  </a:lnTo>
                  <a:lnTo>
                    <a:pt x="1688" y="1244"/>
                  </a:lnTo>
                  <a:lnTo>
                    <a:pt x="1872" y="1412"/>
                  </a:lnTo>
                  <a:lnTo>
                    <a:pt x="1736" y="1412"/>
                  </a:lnTo>
                  <a:lnTo>
                    <a:pt x="1532" y="1476"/>
                  </a:lnTo>
                  <a:lnTo>
                    <a:pt x="1344" y="1424"/>
                  </a:lnTo>
                  <a:lnTo>
                    <a:pt x="1200" y="1392"/>
                  </a:lnTo>
                  <a:lnTo>
                    <a:pt x="996" y="1376"/>
                  </a:lnTo>
                  <a:lnTo>
                    <a:pt x="784" y="1264"/>
                  </a:lnTo>
                  <a:lnTo>
                    <a:pt x="548" y="1224"/>
                  </a:lnTo>
                  <a:lnTo>
                    <a:pt x="416" y="1180"/>
                  </a:lnTo>
                  <a:lnTo>
                    <a:pt x="336" y="1104"/>
                  </a:lnTo>
                  <a:lnTo>
                    <a:pt x="284" y="1024"/>
                  </a:lnTo>
                  <a:lnTo>
                    <a:pt x="192" y="960"/>
                  </a:lnTo>
                  <a:lnTo>
                    <a:pt x="120" y="844"/>
                  </a:lnTo>
                  <a:lnTo>
                    <a:pt x="120" y="720"/>
                  </a:lnTo>
                  <a:lnTo>
                    <a:pt x="88" y="576"/>
                  </a:lnTo>
                  <a:lnTo>
                    <a:pt x="96" y="480"/>
                  </a:lnTo>
                  <a:lnTo>
                    <a:pt x="144" y="432"/>
                  </a:lnTo>
                  <a:lnTo>
                    <a:pt x="48" y="288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738" y="2039"/>
              <a:ext cx="1317" cy="1687"/>
            </a:xfrm>
            <a:custGeom>
              <a:avLst/>
              <a:gdLst/>
              <a:ahLst/>
              <a:cxnLst>
                <a:cxn ang="0">
                  <a:pos x="1147" y="0"/>
                </a:cxn>
                <a:cxn ang="0">
                  <a:pos x="1082" y="10"/>
                </a:cxn>
                <a:cxn ang="0">
                  <a:pos x="977" y="65"/>
                </a:cxn>
                <a:cxn ang="0">
                  <a:pos x="854" y="169"/>
                </a:cxn>
                <a:cxn ang="0">
                  <a:pos x="710" y="265"/>
                </a:cxn>
                <a:cxn ang="0">
                  <a:pos x="566" y="313"/>
                </a:cxn>
                <a:cxn ang="0">
                  <a:pos x="466" y="325"/>
                </a:cxn>
                <a:cxn ang="0">
                  <a:pos x="361" y="370"/>
                </a:cxn>
                <a:cxn ang="0">
                  <a:pos x="215" y="485"/>
                </a:cxn>
                <a:cxn ang="0">
                  <a:pos x="115" y="581"/>
                </a:cxn>
                <a:cxn ang="0">
                  <a:pos x="65" y="696"/>
                </a:cxn>
                <a:cxn ang="0">
                  <a:pos x="15" y="791"/>
                </a:cxn>
                <a:cxn ang="0">
                  <a:pos x="0" y="881"/>
                </a:cxn>
                <a:cxn ang="0">
                  <a:pos x="15" y="1071"/>
                </a:cxn>
                <a:cxn ang="0">
                  <a:pos x="60" y="1232"/>
                </a:cxn>
                <a:cxn ang="0">
                  <a:pos x="160" y="1397"/>
                </a:cxn>
                <a:cxn ang="0">
                  <a:pos x="278" y="1513"/>
                </a:cxn>
                <a:cxn ang="0">
                  <a:pos x="326" y="1561"/>
                </a:cxn>
                <a:cxn ang="0">
                  <a:pos x="356" y="1577"/>
                </a:cxn>
                <a:cxn ang="0">
                  <a:pos x="386" y="1547"/>
                </a:cxn>
                <a:cxn ang="0">
                  <a:pos x="421" y="1537"/>
                </a:cxn>
                <a:cxn ang="0">
                  <a:pos x="470" y="1561"/>
                </a:cxn>
                <a:cxn ang="0">
                  <a:pos x="501" y="1592"/>
                </a:cxn>
                <a:cxn ang="0">
                  <a:pos x="491" y="1647"/>
                </a:cxn>
                <a:cxn ang="0">
                  <a:pos x="566" y="1657"/>
                </a:cxn>
                <a:cxn ang="0">
                  <a:pos x="691" y="1682"/>
                </a:cxn>
                <a:cxn ang="0">
                  <a:pos x="816" y="1687"/>
                </a:cxn>
                <a:cxn ang="0">
                  <a:pos x="957" y="1647"/>
                </a:cxn>
                <a:cxn ang="0">
                  <a:pos x="1042" y="1597"/>
                </a:cxn>
                <a:cxn ang="0">
                  <a:pos x="1157" y="1502"/>
                </a:cxn>
                <a:cxn ang="0">
                  <a:pos x="1277" y="1317"/>
                </a:cxn>
                <a:cxn ang="0">
                  <a:pos x="1317" y="1076"/>
                </a:cxn>
                <a:cxn ang="0">
                  <a:pos x="1297" y="896"/>
                </a:cxn>
                <a:cxn ang="0">
                  <a:pos x="1257" y="706"/>
                </a:cxn>
                <a:cxn ang="0">
                  <a:pos x="1252" y="556"/>
                </a:cxn>
                <a:cxn ang="0">
                  <a:pos x="1238" y="361"/>
                </a:cxn>
                <a:cxn ang="0">
                  <a:pos x="1257" y="255"/>
                </a:cxn>
                <a:cxn ang="0">
                  <a:pos x="1267" y="160"/>
                </a:cxn>
                <a:cxn ang="0">
                  <a:pos x="1247" y="80"/>
                </a:cxn>
                <a:cxn ang="0">
                  <a:pos x="1190" y="25"/>
                </a:cxn>
                <a:cxn ang="0">
                  <a:pos x="1147" y="0"/>
                </a:cxn>
              </a:cxnLst>
              <a:rect l="0" t="0" r="r" b="b"/>
              <a:pathLst>
                <a:path w="1317" h="1687">
                  <a:moveTo>
                    <a:pt x="1147" y="0"/>
                  </a:moveTo>
                  <a:lnTo>
                    <a:pt x="1082" y="10"/>
                  </a:lnTo>
                  <a:lnTo>
                    <a:pt x="977" y="65"/>
                  </a:lnTo>
                  <a:lnTo>
                    <a:pt x="854" y="169"/>
                  </a:lnTo>
                  <a:lnTo>
                    <a:pt x="710" y="265"/>
                  </a:lnTo>
                  <a:lnTo>
                    <a:pt x="566" y="313"/>
                  </a:lnTo>
                  <a:lnTo>
                    <a:pt x="466" y="325"/>
                  </a:lnTo>
                  <a:lnTo>
                    <a:pt x="361" y="370"/>
                  </a:lnTo>
                  <a:lnTo>
                    <a:pt x="215" y="485"/>
                  </a:lnTo>
                  <a:lnTo>
                    <a:pt x="115" y="581"/>
                  </a:lnTo>
                  <a:lnTo>
                    <a:pt x="65" y="696"/>
                  </a:lnTo>
                  <a:lnTo>
                    <a:pt x="15" y="791"/>
                  </a:lnTo>
                  <a:lnTo>
                    <a:pt x="0" y="881"/>
                  </a:lnTo>
                  <a:lnTo>
                    <a:pt x="15" y="1071"/>
                  </a:lnTo>
                  <a:lnTo>
                    <a:pt x="60" y="1232"/>
                  </a:lnTo>
                  <a:lnTo>
                    <a:pt x="160" y="1397"/>
                  </a:lnTo>
                  <a:lnTo>
                    <a:pt x="278" y="1513"/>
                  </a:lnTo>
                  <a:lnTo>
                    <a:pt x="326" y="1561"/>
                  </a:lnTo>
                  <a:lnTo>
                    <a:pt x="356" y="1577"/>
                  </a:lnTo>
                  <a:lnTo>
                    <a:pt x="386" y="1547"/>
                  </a:lnTo>
                  <a:lnTo>
                    <a:pt x="421" y="1537"/>
                  </a:lnTo>
                  <a:lnTo>
                    <a:pt x="470" y="1561"/>
                  </a:lnTo>
                  <a:lnTo>
                    <a:pt x="501" y="1592"/>
                  </a:lnTo>
                  <a:lnTo>
                    <a:pt x="491" y="1647"/>
                  </a:lnTo>
                  <a:lnTo>
                    <a:pt x="566" y="1657"/>
                  </a:lnTo>
                  <a:lnTo>
                    <a:pt x="691" y="1682"/>
                  </a:lnTo>
                  <a:lnTo>
                    <a:pt x="816" y="1687"/>
                  </a:lnTo>
                  <a:lnTo>
                    <a:pt x="957" y="1647"/>
                  </a:lnTo>
                  <a:lnTo>
                    <a:pt x="1042" y="1597"/>
                  </a:lnTo>
                  <a:lnTo>
                    <a:pt x="1157" y="1502"/>
                  </a:lnTo>
                  <a:lnTo>
                    <a:pt x="1277" y="1317"/>
                  </a:lnTo>
                  <a:lnTo>
                    <a:pt x="1317" y="1076"/>
                  </a:lnTo>
                  <a:lnTo>
                    <a:pt x="1297" y="896"/>
                  </a:lnTo>
                  <a:lnTo>
                    <a:pt x="1257" y="706"/>
                  </a:lnTo>
                  <a:lnTo>
                    <a:pt x="1252" y="556"/>
                  </a:lnTo>
                  <a:lnTo>
                    <a:pt x="1238" y="361"/>
                  </a:lnTo>
                  <a:lnTo>
                    <a:pt x="1257" y="255"/>
                  </a:lnTo>
                  <a:lnTo>
                    <a:pt x="1267" y="160"/>
                  </a:lnTo>
                  <a:lnTo>
                    <a:pt x="1247" y="80"/>
                  </a:lnTo>
                  <a:lnTo>
                    <a:pt x="1190" y="25"/>
                  </a:lnTo>
                  <a:lnTo>
                    <a:pt x="1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832" y="2304"/>
              <a:ext cx="1440" cy="1893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528" y="0"/>
                </a:cxn>
                <a:cxn ang="0">
                  <a:pos x="594" y="45"/>
                </a:cxn>
                <a:cxn ang="0">
                  <a:pos x="624" y="96"/>
                </a:cxn>
                <a:cxn ang="0">
                  <a:pos x="704" y="180"/>
                </a:cxn>
                <a:cxn ang="0">
                  <a:pos x="768" y="288"/>
                </a:cxn>
                <a:cxn ang="0">
                  <a:pos x="912" y="432"/>
                </a:cxn>
                <a:cxn ang="0">
                  <a:pos x="1010" y="481"/>
                </a:cxn>
                <a:cxn ang="0">
                  <a:pos x="1130" y="546"/>
                </a:cxn>
                <a:cxn ang="0">
                  <a:pos x="1230" y="621"/>
                </a:cxn>
                <a:cxn ang="0">
                  <a:pos x="1315" y="741"/>
                </a:cxn>
                <a:cxn ang="0">
                  <a:pos x="1375" y="836"/>
                </a:cxn>
                <a:cxn ang="0">
                  <a:pos x="1425" y="982"/>
                </a:cxn>
                <a:cxn ang="0">
                  <a:pos x="1440" y="1107"/>
                </a:cxn>
                <a:cxn ang="0">
                  <a:pos x="1425" y="1282"/>
                </a:cxn>
                <a:cxn ang="0">
                  <a:pos x="1380" y="1443"/>
                </a:cxn>
                <a:cxn ang="0">
                  <a:pos x="1310" y="1543"/>
                </a:cxn>
                <a:cxn ang="0">
                  <a:pos x="1215" y="1648"/>
                </a:cxn>
                <a:cxn ang="0">
                  <a:pos x="1150" y="1713"/>
                </a:cxn>
                <a:cxn ang="0">
                  <a:pos x="1056" y="1776"/>
                </a:cxn>
                <a:cxn ang="0">
                  <a:pos x="960" y="1824"/>
                </a:cxn>
                <a:cxn ang="0">
                  <a:pos x="884" y="1848"/>
                </a:cxn>
                <a:cxn ang="0">
                  <a:pos x="839" y="1808"/>
                </a:cxn>
                <a:cxn ang="0">
                  <a:pos x="774" y="1803"/>
                </a:cxn>
                <a:cxn ang="0">
                  <a:pos x="720" y="1824"/>
                </a:cxn>
                <a:cxn ang="0">
                  <a:pos x="679" y="1848"/>
                </a:cxn>
                <a:cxn ang="0">
                  <a:pos x="679" y="1893"/>
                </a:cxn>
                <a:cxn ang="0">
                  <a:pos x="494" y="1888"/>
                </a:cxn>
                <a:cxn ang="0">
                  <a:pos x="349" y="1853"/>
                </a:cxn>
                <a:cxn ang="0">
                  <a:pos x="218" y="1778"/>
                </a:cxn>
                <a:cxn ang="0">
                  <a:pos x="133" y="1708"/>
                </a:cxn>
                <a:cxn ang="0">
                  <a:pos x="83" y="1613"/>
                </a:cxn>
                <a:cxn ang="0">
                  <a:pos x="23" y="1478"/>
                </a:cxn>
                <a:cxn ang="0">
                  <a:pos x="0" y="1344"/>
                </a:cxn>
                <a:cxn ang="0">
                  <a:pos x="0" y="1296"/>
                </a:cxn>
                <a:cxn ang="0">
                  <a:pos x="88" y="1202"/>
                </a:cxn>
                <a:cxn ang="0">
                  <a:pos x="178" y="1072"/>
                </a:cxn>
                <a:cxn ang="0">
                  <a:pos x="228" y="826"/>
                </a:cxn>
                <a:cxn ang="0">
                  <a:pos x="208" y="621"/>
                </a:cxn>
                <a:cxn ang="0">
                  <a:pos x="218" y="576"/>
                </a:cxn>
                <a:cxn ang="0">
                  <a:pos x="263" y="436"/>
                </a:cxn>
                <a:cxn ang="0">
                  <a:pos x="288" y="326"/>
                </a:cxn>
                <a:cxn ang="0">
                  <a:pos x="308" y="245"/>
                </a:cxn>
                <a:cxn ang="0">
                  <a:pos x="313" y="135"/>
                </a:cxn>
                <a:cxn ang="0">
                  <a:pos x="369" y="50"/>
                </a:cxn>
                <a:cxn ang="0">
                  <a:pos x="389" y="20"/>
                </a:cxn>
                <a:cxn ang="0">
                  <a:pos x="432" y="0"/>
                </a:cxn>
              </a:cxnLst>
              <a:rect l="0" t="0" r="r" b="b"/>
              <a:pathLst>
                <a:path w="1440" h="1893">
                  <a:moveTo>
                    <a:pt x="432" y="0"/>
                  </a:moveTo>
                  <a:lnTo>
                    <a:pt x="528" y="0"/>
                  </a:lnTo>
                  <a:lnTo>
                    <a:pt x="594" y="45"/>
                  </a:lnTo>
                  <a:lnTo>
                    <a:pt x="624" y="96"/>
                  </a:lnTo>
                  <a:lnTo>
                    <a:pt x="704" y="180"/>
                  </a:lnTo>
                  <a:lnTo>
                    <a:pt x="768" y="288"/>
                  </a:lnTo>
                  <a:lnTo>
                    <a:pt x="912" y="432"/>
                  </a:lnTo>
                  <a:lnTo>
                    <a:pt x="1010" y="481"/>
                  </a:lnTo>
                  <a:lnTo>
                    <a:pt x="1130" y="546"/>
                  </a:lnTo>
                  <a:lnTo>
                    <a:pt x="1230" y="621"/>
                  </a:lnTo>
                  <a:lnTo>
                    <a:pt x="1315" y="741"/>
                  </a:lnTo>
                  <a:lnTo>
                    <a:pt x="1375" y="836"/>
                  </a:lnTo>
                  <a:lnTo>
                    <a:pt x="1425" y="982"/>
                  </a:lnTo>
                  <a:lnTo>
                    <a:pt x="1440" y="1107"/>
                  </a:lnTo>
                  <a:lnTo>
                    <a:pt x="1425" y="1282"/>
                  </a:lnTo>
                  <a:lnTo>
                    <a:pt x="1380" y="1443"/>
                  </a:lnTo>
                  <a:lnTo>
                    <a:pt x="1310" y="1543"/>
                  </a:lnTo>
                  <a:lnTo>
                    <a:pt x="1215" y="1648"/>
                  </a:lnTo>
                  <a:lnTo>
                    <a:pt x="1150" y="1713"/>
                  </a:lnTo>
                  <a:lnTo>
                    <a:pt x="1056" y="1776"/>
                  </a:lnTo>
                  <a:lnTo>
                    <a:pt x="960" y="1824"/>
                  </a:lnTo>
                  <a:lnTo>
                    <a:pt x="884" y="1848"/>
                  </a:lnTo>
                  <a:lnTo>
                    <a:pt x="839" y="1808"/>
                  </a:lnTo>
                  <a:lnTo>
                    <a:pt x="774" y="1803"/>
                  </a:lnTo>
                  <a:lnTo>
                    <a:pt x="720" y="1824"/>
                  </a:lnTo>
                  <a:lnTo>
                    <a:pt x="679" y="1848"/>
                  </a:lnTo>
                  <a:lnTo>
                    <a:pt x="679" y="1893"/>
                  </a:lnTo>
                  <a:lnTo>
                    <a:pt x="494" y="1888"/>
                  </a:lnTo>
                  <a:lnTo>
                    <a:pt x="349" y="1853"/>
                  </a:lnTo>
                  <a:lnTo>
                    <a:pt x="218" y="1778"/>
                  </a:lnTo>
                  <a:lnTo>
                    <a:pt x="133" y="1708"/>
                  </a:lnTo>
                  <a:lnTo>
                    <a:pt x="83" y="1613"/>
                  </a:lnTo>
                  <a:lnTo>
                    <a:pt x="23" y="1478"/>
                  </a:lnTo>
                  <a:lnTo>
                    <a:pt x="0" y="1344"/>
                  </a:lnTo>
                  <a:lnTo>
                    <a:pt x="0" y="1296"/>
                  </a:lnTo>
                  <a:lnTo>
                    <a:pt x="88" y="1202"/>
                  </a:lnTo>
                  <a:lnTo>
                    <a:pt x="178" y="1072"/>
                  </a:lnTo>
                  <a:lnTo>
                    <a:pt x="228" y="826"/>
                  </a:lnTo>
                  <a:lnTo>
                    <a:pt x="208" y="621"/>
                  </a:lnTo>
                  <a:lnTo>
                    <a:pt x="218" y="576"/>
                  </a:lnTo>
                  <a:lnTo>
                    <a:pt x="263" y="436"/>
                  </a:lnTo>
                  <a:lnTo>
                    <a:pt x="288" y="326"/>
                  </a:lnTo>
                  <a:lnTo>
                    <a:pt x="308" y="245"/>
                  </a:lnTo>
                  <a:lnTo>
                    <a:pt x="313" y="135"/>
                  </a:lnTo>
                  <a:lnTo>
                    <a:pt x="369" y="50"/>
                  </a:lnTo>
                  <a:lnTo>
                    <a:pt x="389" y="20"/>
                  </a:lnTo>
                  <a:lnTo>
                    <a:pt x="43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099" y="3581"/>
              <a:ext cx="157" cy="11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0" y="60"/>
                </a:cxn>
                <a:cxn ang="0">
                  <a:pos x="157" y="115"/>
                </a:cxn>
                <a:cxn ang="0">
                  <a:pos x="157" y="67"/>
                </a:cxn>
                <a:cxn ang="0">
                  <a:pos x="120" y="25"/>
                </a:cxn>
                <a:cxn ang="0">
                  <a:pos x="65" y="5"/>
                </a:cxn>
                <a:cxn ang="0">
                  <a:pos x="35" y="0"/>
                </a:cxn>
                <a:cxn ang="0">
                  <a:pos x="0" y="30"/>
                </a:cxn>
              </a:cxnLst>
              <a:rect l="0" t="0" r="r" b="b"/>
              <a:pathLst>
                <a:path w="157" h="115">
                  <a:moveTo>
                    <a:pt x="0" y="30"/>
                  </a:moveTo>
                  <a:lnTo>
                    <a:pt x="40" y="60"/>
                  </a:lnTo>
                  <a:lnTo>
                    <a:pt x="157" y="115"/>
                  </a:lnTo>
                  <a:lnTo>
                    <a:pt x="157" y="67"/>
                  </a:lnTo>
                  <a:lnTo>
                    <a:pt x="120" y="25"/>
                  </a:lnTo>
                  <a:lnTo>
                    <a:pt x="65" y="5"/>
                  </a:lnTo>
                  <a:lnTo>
                    <a:pt x="3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506" y="4107"/>
              <a:ext cx="210" cy="9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75" y="90"/>
                </a:cxn>
                <a:cxn ang="0">
                  <a:pos x="125" y="85"/>
                </a:cxn>
                <a:cxn ang="0">
                  <a:pos x="165" y="75"/>
                </a:cxn>
                <a:cxn ang="0">
                  <a:pos x="210" y="45"/>
                </a:cxn>
                <a:cxn ang="0">
                  <a:pos x="185" y="20"/>
                </a:cxn>
                <a:cxn ang="0">
                  <a:pos x="110" y="0"/>
                </a:cxn>
                <a:cxn ang="0">
                  <a:pos x="80" y="10"/>
                </a:cxn>
                <a:cxn ang="0">
                  <a:pos x="45" y="25"/>
                </a:cxn>
                <a:cxn ang="0">
                  <a:pos x="10" y="50"/>
                </a:cxn>
                <a:cxn ang="0">
                  <a:pos x="0" y="80"/>
                </a:cxn>
              </a:cxnLst>
              <a:rect l="0" t="0" r="r" b="b"/>
              <a:pathLst>
                <a:path w="210" h="90">
                  <a:moveTo>
                    <a:pt x="0" y="80"/>
                  </a:moveTo>
                  <a:lnTo>
                    <a:pt x="75" y="90"/>
                  </a:lnTo>
                  <a:lnTo>
                    <a:pt x="125" y="85"/>
                  </a:lnTo>
                  <a:lnTo>
                    <a:pt x="165" y="75"/>
                  </a:lnTo>
                  <a:lnTo>
                    <a:pt x="210" y="45"/>
                  </a:lnTo>
                  <a:lnTo>
                    <a:pt x="185" y="20"/>
                  </a:lnTo>
                  <a:lnTo>
                    <a:pt x="110" y="0"/>
                  </a:lnTo>
                  <a:lnTo>
                    <a:pt x="80" y="10"/>
                  </a:lnTo>
                  <a:lnTo>
                    <a:pt x="45" y="25"/>
                  </a:lnTo>
                  <a:lnTo>
                    <a:pt x="10" y="5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885" y="1219"/>
              <a:ext cx="1963" cy="1085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100" y="659"/>
                </a:cxn>
                <a:cxn ang="0">
                  <a:pos x="130" y="629"/>
                </a:cxn>
                <a:cxn ang="0">
                  <a:pos x="185" y="549"/>
                </a:cxn>
                <a:cxn ang="0">
                  <a:pos x="250" y="464"/>
                </a:cxn>
                <a:cxn ang="0">
                  <a:pos x="260" y="429"/>
                </a:cxn>
                <a:cxn ang="0">
                  <a:pos x="379" y="365"/>
                </a:cxn>
                <a:cxn ang="0">
                  <a:pos x="566" y="299"/>
                </a:cxn>
                <a:cxn ang="0">
                  <a:pos x="967" y="178"/>
                </a:cxn>
                <a:cxn ang="0">
                  <a:pos x="1157" y="113"/>
                </a:cxn>
                <a:cxn ang="0">
                  <a:pos x="1207" y="93"/>
                </a:cxn>
                <a:cxn ang="0">
                  <a:pos x="1412" y="33"/>
                </a:cxn>
                <a:cxn ang="0">
                  <a:pos x="1578" y="8"/>
                </a:cxn>
                <a:cxn ang="0">
                  <a:pos x="1653" y="3"/>
                </a:cxn>
                <a:cxn ang="0">
                  <a:pos x="1963" y="29"/>
                </a:cxn>
                <a:cxn ang="0">
                  <a:pos x="1928" y="78"/>
                </a:cxn>
                <a:cxn ang="0">
                  <a:pos x="1588" y="58"/>
                </a:cxn>
                <a:cxn ang="0">
                  <a:pos x="1392" y="98"/>
                </a:cxn>
                <a:cxn ang="0">
                  <a:pos x="1062" y="198"/>
                </a:cxn>
                <a:cxn ang="0">
                  <a:pos x="763" y="317"/>
                </a:cxn>
                <a:cxn ang="0">
                  <a:pos x="763" y="365"/>
                </a:cxn>
                <a:cxn ang="0">
                  <a:pos x="715" y="365"/>
                </a:cxn>
                <a:cxn ang="0">
                  <a:pos x="715" y="317"/>
                </a:cxn>
                <a:cxn ang="0">
                  <a:pos x="427" y="413"/>
                </a:cxn>
                <a:cxn ang="0">
                  <a:pos x="396" y="484"/>
                </a:cxn>
                <a:cxn ang="0">
                  <a:pos x="379" y="653"/>
                </a:cxn>
                <a:cxn ang="0">
                  <a:pos x="379" y="845"/>
                </a:cxn>
                <a:cxn ang="0">
                  <a:pos x="391" y="1000"/>
                </a:cxn>
                <a:cxn ang="0">
                  <a:pos x="427" y="1085"/>
                </a:cxn>
                <a:cxn ang="0">
                  <a:pos x="361" y="1085"/>
                </a:cxn>
                <a:cxn ang="0">
                  <a:pos x="346" y="1025"/>
                </a:cxn>
                <a:cxn ang="0">
                  <a:pos x="331" y="893"/>
                </a:cxn>
                <a:cxn ang="0">
                  <a:pos x="321" y="789"/>
                </a:cxn>
                <a:cxn ang="0">
                  <a:pos x="331" y="653"/>
                </a:cxn>
                <a:cxn ang="0">
                  <a:pos x="341" y="534"/>
                </a:cxn>
                <a:cxn ang="0">
                  <a:pos x="351" y="464"/>
                </a:cxn>
                <a:cxn ang="0">
                  <a:pos x="331" y="461"/>
                </a:cxn>
                <a:cxn ang="0">
                  <a:pos x="240" y="559"/>
                </a:cxn>
                <a:cxn ang="0">
                  <a:pos x="185" y="639"/>
                </a:cxn>
                <a:cxn ang="0">
                  <a:pos x="105" y="734"/>
                </a:cxn>
                <a:cxn ang="0">
                  <a:pos x="43" y="845"/>
                </a:cxn>
                <a:cxn ang="0">
                  <a:pos x="0" y="800"/>
                </a:cxn>
              </a:cxnLst>
              <a:rect l="0" t="0" r="r" b="b"/>
              <a:pathLst>
                <a:path w="1963" h="1085">
                  <a:moveTo>
                    <a:pt x="0" y="800"/>
                  </a:moveTo>
                  <a:cubicBezTo>
                    <a:pt x="30" y="753"/>
                    <a:pt x="53" y="690"/>
                    <a:pt x="100" y="659"/>
                  </a:cubicBezTo>
                  <a:cubicBezTo>
                    <a:pt x="135" y="604"/>
                    <a:pt x="85" y="687"/>
                    <a:pt x="130" y="629"/>
                  </a:cubicBezTo>
                  <a:cubicBezTo>
                    <a:pt x="148" y="606"/>
                    <a:pt x="162" y="564"/>
                    <a:pt x="185" y="549"/>
                  </a:cubicBezTo>
                  <a:cubicBezTo>
                    <a:pt x="206" y="518"/>
                    <a:pt x="220" y="484"/>
                    <a:pt x="250" y="464"/>
                  </a:cubicBezTo>
                  <a:cubicBezTo>
                    <a:pt x="256" y="446"/>
                    <a:pt x="239" y="445"/>
                    <a:pt x="260" y="429"/>
                  </a:cubicBezTo>
                  <a:lnTo>
                    <a:pt x="379" y="365"/>
                  </a:lnTo>
                  <a:cubicBezTo>
                    <a:pt x="430" y="345"/>
                    <a:pt x="430" y="339"/>
                    <a:pt x="566" y="299"/>
                  </a:cubicBezTo>
                  <a:cubicBezTo>
                    <a:pt x="664" y="268"/>
                    <a:pt x="869" y="209"/>
                    <a:pt x="967" y="178"/>
                  </a:cubicBezTo>
                  <a:cubicBezTo>
                    <a:pt x="1065" y="147"/>
                    <a:pt x="1117" y="127"/>
                    <a:pt x="1157" y="113"/>
                  </a:cubicBezTo>
                  <a:cubicBezTo>
                    <a:pt x="1170" y="108"/>
                    <a:pt x="1194" y="99"/>
                    <a:pt x="1207" y="93"/>
                  </a:cubicBezTo>
                  <a:cubicBezTo>
                    <a:pt x="1277" y="73"/>
                    <a:pt x="1353" y="40"/>
                    <a:pt x="1412" y="33"/>
                  </a:cubicBezTo>
                  <a:cubicBezTo>
                    <a:pt x="1468" y="15"/>
                    <a:pt x="1521" y="19"/>
                    <a:pt x="1578" y="8"/>
                  </a:cubicBezTo>
                  <a:cubicBezTo>
                    <a:pt x="1640" y="13"/>
                    <a:pt x="1589" y="0"/>
                    <a:pt x="1653" y="3"/>
                  </a:cubicBezTo>
                  <a:lnTo>
                    <a:pt x="1963" y="29"/>
                  </a:lnTo>
                  <a:lnTo>
                    <a:pt x="1928" y="78"/>
                  </a:lnTo>
                  <a:lnTo>
                    <a:pt x="1588" y="58"/>
                  </a:lnTo>
                  <a:lnTo>
                    <a:pt x="1392" y="98"/>
                  </a:lnTo>
                  <a:lnTo>
                    <a:pt x="1062" y="198"/>
                  </a:lnTo>
                  <a:lnTo>
                    <a:pt x="763" y="317"/>
                  </a:lnTo>
                  <a:lnTo>
                    <a:pt x="763" y="365"/>
                  </a:lnTo>
                  <a:lnTo>
                    <a:pt x="715" y="365"/>
                  </a:lnTo>
                  <a:lnTo>
                    <a:pt x="715" y="317"/>
                  </a:lnTo>
                  <a:lnTo>
                    <a:pt x="427" y="413"/>
                  </a:lnTo>
                  <a:lnTo>
                    <a:pt x="396" y="484"/>
                  </a:lnTo>
                  <a:lnTo>
                    <a:pt x="379" y="653"/>
                  </a:lnTo>
                  <a:lnTo>
                    <a:pt x="379" y="845"/>
                  </a:lnTo>
                  <a:lnTo>
                    <a:pt x="391" y="1000"/>
                  </a:lnTo>
                  <a:lnTo>
                    <a:pt x="427" y="1085"/>
                  </a:lnTo>
                  <a:lnTo>
                    <a:pt x="361" y="1085"/>
                  </a:lnTo>
                  <a:lnTo>
                    <a:pt x="346" y="1025"/>
                  </a:lnTo>
                  <a:lnTo>
                    <a:pt x="331" y="893"/>
                  </a:lnTo>
                  <a:lnTo>
                    <a:pt x="321" y="789"/>
                  </a:lnTo>
                  <a:lnTo>
                    <a:pt x="331" y="653"/>
                  </a:lnTo>
                  <a:lnTo>
                    <a:pt x="341" y="534"/>
                  </a:lnTo>
                  <a:lnTo>
                    <a:pt x="351" y="464"/>
                  </a:lnTo>
                  <a:lnTo>
                    <a:pt x="331" y="461"/>
                  </a:lnTo>
                  <a:lnTo>
                    <a:pt x="240" y="559"/>
                  </a:lnTo>
                  <a:lnTo>
                    <a:pt x="185" y="639"/>
                  </a:lnTo>
                  <a:lnTo>
                    <a:pt x="105" y="734"/>
                  </a:lnTo>
                  <a:lnTo>
                    <a:pt x="43" y="845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" name="Picture 7" descr="D:\Картинки\БИОЛОГИЯ\MAN\EYE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25144"/>
            <a:ext cx="1922512" cy="1878921"/>
          </a:xfrm>
          <a:prstGeom prst="rect">
            <a:avLst/>
          </a:prstGeom>
          <a:noFill/>
        </p:spPr>
      </p:pic>
      <p:pic>
        <p:nvPicPr>
          <p:cNvPr id="33" name="Picture 21" descr="F:\Кнопки\gusi_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2505472" cy="1478228"/>
          </a:xfrm>
          <a:prstGeom prst="rect">
            <a:avLst/>
          </a:prstGeom>
          <a:noFill/>
        </p:spPr>
      </p:pic>
      <p:grpSp>
        <p:nvGrpSpPr>
          <p:cNvPr id="34" name="Group 41"/>
          <p:cNvGrpSpPr>
            <a:grpSpLocks/>
          </p:cNvGrpSpPr>
          <p:nvPr/>
        </p:nvGrpSpPr>
        <p:grpSpPr bwMode="auto">
          <a:xfrm>
            <a:off x="3563888" y="1844824"/>
            <a:ext cx="1511424" cy="2050678"/>
            <a:chOff x="2064" y="1536"/>
            <a:chExt cx="1864" cy="2324"/>
          </a:xfrm>
        </p:grpSpPr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2080" y="2629"/>
              <a:ext cx="152" cy="326"/>
            </a:xfrm>
            <a:custGeom>
              <a:avLst/>
              <a:gdLst/>
              <a:ahLst/>
              <a:cxnLst>
                <a:cxn ang="0">
                  <a:pos x="145" y="326"/>
                </a:cxn>
                <a:cxn ang="0">
                  <a:pos x="125" y="302"/>
                </a:cxn>
                <a:cxn ang="0">
                  <a:pos x="82" y="232"/>
                </a:cxn>
                <a:cxn ang="0">
                  <a:pos x="51" y="157"/>
                </a:cxn>
                <a:cxn ang="0">
                  <a:pos x="19" y="83"/>
                </a:cxn>
                <a:cxn ang="0">
                  <a:pos x="0" y="0"/>
                </a:cxn>
                <a:cxn ang="0">
                  <a:pos x="133" y="91"/>
                </a:cxn>
                <a:cxn ang="0">
                  <a:pos x="152" y="279"/>
                </a:cxn>
                <a:cxn ang="0">
                  <a:pos x="145" y="326"/>
                </a:cxn>
              </a:cxnLst>
              <a:rect l="0" t="0" r="r" b="b"/>
              <a:pathLst>
                <a:path w="152" h="326">
                  <a:moveTo>
                    <a:pt x="145" y="326"/>
                  </a:moveTo>
                  <a:lnTo>
                    <a:pt x="125" y="302"/>
                  </a:lnTo>
                  <a:lnTo>
                    <a:pt x="82" y="232"/>
                  </a:lnTo>
                  <a:lnTo>
                    <a:pt x="51" y="157"/>
                  </a:lnTo>
                  <a:lnTo>
                    <a:pt x="19" y="83"/>
                  </a:lnTo>
                  <a:lnTo>
                    <a:pt x="0" y="0"/>
                  </a:lnTo>
                  <a:lnTo>
                    <a:pt x="133" y="91"/>
                  </a:lnTo>
                  <a:lnTo>
                    <a:pt x="152" y="279"/>
                  </a:lnTo>
                  <a:lnTo>
                    <a:pt x="145" y="326"/>
                  </a:lnTo>
                  <a:close/>
                </a:path>
              </a:pathLst>
            </a:custGeom>
            <a:solidFill>
              <a:srgbClr val="004000"/>
            </a:soli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350" y="1536"/>
              <a:ext cx="1578" cy="1983"/>
            </a:xfrm>
            <a:custGeom>
              <a:avLst/>
              <a:gdLst/>
              <a:ahLst/>
              <a:cxnLst>
                <a:cxn ang="0">
                  <a:pos x="74" y="1885"/>
                </a:cxn>
                <a:cxn ang="0">
                  <a:pos x="250" y="1948"/>
                </a:cxn>
                <a:cxn ang="0">
                  <a:pos x="431" y="1983"/>
                </a:cxn>
                <a:cxn ang="0">
                  <a:pos x="713" y="1971"/>
                </a:cxn>
                <a:cxn ang="0">
                  <a:pos x="893" y="1920"/>
                </a:cxn>
                <a:cxn ang="0">
                  <a:pos x="1065" y="1842"/>
                </a:cxn>
                <a:cxn ang="0">
                  <a:pos x="1214" y="1732"/>
                </a:cxn>
                <a:cxn ang="0">
                  <a:pos x="1347" y="1595"/>
                </a:cxn>
                <a:cxn ang="0">
                  <a:pos x="1445" y="1438"/>
                </a:cxn>
                <a:cxn ang="0">
                  <a:pos x="1519" y="1270"/>
                </a:cxn>
                <a:cxn ang="0">
                  <a:pos x="1562" y="1089"/>
                </a:cxn>
                <a:cxn ang="0">
                  <a:pos x="1578" y="901"/>
                </a:cxn>
                <a:cxn ang="0">
                  <a:pos x="1551" y="717"/>
                </a:cxn>
                <a:cxn ang="0">
                  <a:pos x="1500" y="537"/>
                </a:cxn>
                <a:cxn ang="0">
                  <a:pos x="1414" y="376"/>
                </a:cxn>
                <a:cxn ang="0">
                  <a:pos x="1300" y="223"/>
                </a:cxn>
                <a:cxn ang="0">
                  <a:pos x="1163" y="98"/>
                </a:cxn>
                <a:cxn ang="0">
                  <a:pos x="1006" y="0"/>
                </a:cxn>
                <a:cxn ang="0">
                  <a:pos x="983" y="141"/>
                </a:cxn>
                <a:cxn ang="0">
                  <a:pos x="1128" y="243"/>
                </a:cxn>
                <a:cxn ang="0">
                  <a:pos x="1245" y="376"/>
                </a:cxn>
                <a:cxn ang="0">
                  <a:pos x="1339" y="517"/>
                </a:cxn>
                <a:cxn ang="0">
                  <a:pos x="1402" y="682"/>
                </a:cxn>
                <a:cxn ang="0">
                  <a:pos x="1437" y="850"/>
                </a:cxn>
                <a:cxn ang="0">
                  <a:pos x="1421" y="1113"/>
                </a:cxn>
                <a:cxn ang="0">
                  <a:pos x="1374" y="1278"/>
                </a:cxn>
                <a:cxn ang="0">
                  <a:pos x="1296" y="1434"/>
                </a:cxn>
                <a:cxn ang="0">
                  <a:pos x="1182" y="1572"/>
                </a:cxn>
                <a:cxn ang="0">
                  <a:pos x="1049" y="1685"/>
                </a:cxn>
                <a:cxn ang="0">
                  <a:pos x="901" y="1771"/>
                </a:cxn>
                <a:cxn ang="0">
                  <a:pos x="732" y="1826"/>
                </a:cxn>
                <a:cxn ang="0">
                  <a:pos x="564" y="1846"/>
                </a:cxn>
                <a:cxn ang="0">
                  <a:pos x="388" y="1842"/>
                </a:cxn>
                <a:cxn ang="0">
                  <a:pos x="219" y="1795"/>
                </a:cxn>
                <a:cxn ang="0">
                  <a:pos x="63" y="1720"/>
                </a:cxn>
              </a:cxnLst>
              <a:rect l="0" t="0" r="r" b="b"/>
              <a:pathLst>
                <a:path w="1578" h="1983">
                  <a:moveTo>
                    <a:pt x="0" y="1846"/>
                  </a:moveTo>
                  <a:lnTo>
                    <a:pt x="74" y="1885"/>
                  </a:lnTo>
                  <a:lnTo>
                    <a:pt x="164" y="1920"/>
                  </a:lnTo>
                  <a:lnTo>
                    <a:pt x="250" y="1948"/>
                  </a:lnTo>
                  <a:lnTo>
                    <a:pt x="337" y="1971"/>
                  </a:lnTo>
                  <a:lnTo>
                    <a:pt x="431" y="1983"/>
                  </a:lnTo>
                  <a:lnTo>
                    <a:pt x="619" y="1983"/>
                  </a:lnTo>
                  <a:lnTo>
                    <a:pt x="713" y="1971"/>
                  </a:lnTo>
                  <a:lnTo>
                    <a:pt x="807" y="1948"/>
                  </a:lnTo>
                  <a:lnTo>
                    <a:pt x="893" y="1920"/>
                  </a:lnTo>
                  <a:lnTo>
                    <a:pt x="983" y="1885"/>
                  </a:lnTo>
                  <a:lnTo>
                    <a:pt x="1065" y="1842"/>
                  </a:lnTo>
                  <a:lnTo>
                    <a:pt x="1139" y="1791"/>
                  </a:lnTo>
                  <a:lnTo>
                    <a:pt x="1214" y="1732"/>
                  </a:lnTo>
                  <a:lnTo>
                    <a:pt x="1284" y="1666"/>
                  </a:lnTo>
                  <a:lnTo>
                    <a:pt x="1347" y="1595"/>
                  </a:lnTo>
                  <a:lnTo>
                    <a:pt x="1402" y="1521"/>
                  </a:lnTo>
                  <a:lnTo>
                    <a:pt x="1445" y="1438"/>
                  </a:lnTo>
                  <a:lnTo>
                    <a:pt x="1488" y="1356"/>
                  </a:lnTo>
                  <a:lnTo>
                    <a:pt x="1519" y="1270"/>
                  </a:lnTo>
                  <a:lnTo>
                    <a:pt x="1547" y="1184"/>
                  </a:lnTo>
                  <a:lnTo>
                    <a:pt x="1562" y="1089"/>
                  </a:lnTo>
                  <a:lnTo>
                    <a:pt x="1578" y="995"/>
                  </a:lnTo>
                  <a:lnTo>
                    <a:pt x="1578" y="901"/>
                  </a:lnTo>
                  <a:lnTo>
                    <a:pt x="1570" y="807"/>
                  </a:lnTo>
                  <a:lnTo>
                    <a:pt x="1551" y="717"/>
                  </a:lnTo>
                  <a:lnTo>
                    <a:pt x="1531" y="623"/>
                  </a:lnTo>
                  <a:lnTo>
                    <a:pt x="1500" y="537"/>
                  </a:lnTo>
                  <a:lnTo>
                    <a:pt x="1464" y="455"/>
                  </a:lnTo>
                  <a:lnTo>
                    <a:pt x="1414" y="376"/>
                  </a:lnTo>
                  <a:lnTo>
                    <a:pt x="1363" y="294"/>
                  </a:lnTo>
                  <a:lnTo>
                    <a:pt x="1300" y="223"/>
                  </a:lnTo>
                  <a:lnTo>
                    <a:pt x="1237" y="161"/>
                  </a:lnTo>
                  <a:lnTo>
                    <a:pt x="1163" y="98"/>
                  </a:lnTo>
                  <a:lnTo>
                    <a:pt x="1089" y="47"/>
                  </a:lnTo>
                  <a:lnTo>
                    <a:pt x="1006" y="0"/>
                  </a:lnTo>
                  <a:lnTo>
                    <a:pt x="940" y="118"/>
                  </a:lnTo>
                  <a:lnTo>
                    <a:pt x="983" y="141"/>
                  </a:lnTo>
                  <a:lnTo>
                    <a:pt x="1057" y="192"/>
                  </a:lnTo>
                  <a:lnTo>
                    <a:pt x="1128" y="243"/>
                  </a:lnTo>
                  <a:lnTo>
                    <a:pt x="1190" y="306"/>
                  </a:lnTo>
                  <a:lnTo>
                    <a:pt x="1245" y="376"/>
                  </a:lnTo>
                  <a:lnTo>
                    <a:pt x="1296" y="443"/>
                  </a:lnTo>
                  <a:lnTo>
                    <a:pt x="1339" y="517"/>
                  </a:lnTo>
                  <a:lnTo>
                    <a:pt x="1374" y="600"/>
                  </a:lnTo>
                  <a:lnTo>
                    <a:pt x="1402" y="682"/>
                  </a:lnTo>
                  <a:lnTo>
                    <a:pt x="1425" y="764"/>
                  </a:lnTo>
                  <a:lnTo>
                    <a:pt x="1437" y="850"/>
                  </a:lnTo>
                  <a:lnTo>
                    <a:pt x="1437" y="1027"/>
                  </a:lnTo>
                  <a:lnTo>
                    <a:pt x="1421" y="1113"/>
                  </a:lnTo>
                  <a:lnTo>
                    <a:pt x="1402" y="1195"/>
                  </a:lnTo>
                  <a:lnTo>
                    <a:pt x="1374" y="1278"/>
                  </a:lnTo>
                  <a:lnTo>
                    <a:pt x="1339" y="1356"/>
                  </a:lnTo>
                  <a:lnTo>
                    <a:pt x="1296" y="1434"/>
                  </a:lnTo>
                  <a:lnTo>
                    <a:pt x="1237" y="1501"/>
                  </a:lnTo>
                  <a:lnTo>
                    <a:pt x="1182" y="1572"/>
                  </a:lnTo>
                  <a:lnTo>
                    <a:pt x="1120" y="1626"/>
                  </a:lnTo>
                  <a:lnTo>
                    <a:pt x="1049" y="1685"/>
                  </a:lnTo>
                  <a:lnTo>
                    <a:pt x="975" y="1728"/>
                  </a:lnTo>
                  <a:lnTo>
                    <a:pt x="901" y="1771"/>
                  </a:lnTo>
                  <a:lnTo>
                    <a:pt x="818" y="1803"/>
                  </a:lnTo>
                  <a:lnTo>
                    <a:pt x="732" y="1826"/>
                  </a:lnTo>
                  <a:lnTo>
                    <a:pt x="650" y="1842"/>
                  </a:lnTo>
                  <a:lnTo>
                    <a:pt x="564" y="1846"/>
                  </a:lnTo>
                  <a:lnTo>
                    <a:pt x="474" y="1846"/>
                  </a:lnTo>
                  <a:lnTo>
                    <a:pt x="388" y="1842"/>
                  </a:lnTo>
                  <a:lnTo>
                    <a:pt x="301" y="1822"/>
                  </a:lnTo>
                  <a:lnTo>
                    <a:pt x="219" y="1795"/>
                  </a:lnTo>
                  <a:lnTo>
                    <a:pt x="137" y="1764"/>
                  </a:lnTo>
                  <a:lnTo>
                    <a:pt x="63" y="1720"/>
                  </a:lnTo>
                  <a:lnTo>
                    <a:pt x="0" y="1846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456" y="3621"/>
              <a:ext cx="939" cy="6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369" y="3735"/>
              <a:ext cx="1113" cy="12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671" y="1830"/>
              <a:ext cx="544" cy="6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2" y="12"/>
                </a:cxn>
                <a:cxn ang="0">
                  <a:pos x="341" y="0"/>
                </a:cxn>
                <a:cxn ang="0">
                  <a:pos x="372" y="82"/>
                </a:cxn>
                <a:cxn ang="0">
                  <a:pos x="435" y="51"/>
                </a:cxn>
                <a:cxn ang="0">
                  <a:pos x="544" y="168"/>
                </a:cxn>
                <a:cxn ang="0">
                  <a:pos x="442" y="212"/>
                </a:cxn>
                <a:cxn ang="0">
                  <a:pos x="372" y="411"/>
                </a:cxn>
                <a:cxn ang="0">
                  <a:pos x="305" y="357"/>
                </a:cxn>
                <a:cxn ang="0">
                  <a:pos x="243" y="423"/>
                </a:cxn>
                <a:cxn ang="0">
                  <a:pos x="337" y="631"/>
                </a:cxn>
                <a:cxn ang="0">
                  <a:pos x="141" y="451"/>
                </a:cxn>
                <a:cxn ang="0">
                  <a:pos x="168" y="349"/>
                </a:cxn>
                <a:cxn ang="0">
                  <a:pos x="106" y="337"/>
                </a:cxn>
                <a:cxn ang="0">
                  <a:pos x="47" y="168"/>
                </a:cxn>
                <a:cxn ang="0">
                  <a:pos x="98" y="98"/>
                </a:cxn>
                <a:cxn ang="0">
                  <a:pos x="0" y="43"/>
                </a:cxn>
                <a:cxn ang="0">
                  <a:pos x="12" y="0"/>
                </a:cxn>
              </a:cxnLst>
              <a:rect l="0" t="0" r="r" b="b"/>
              <a:pathLst>
                <a:path w="544" h="631">
                  <a:moveTo>
                    <a:pt x="12" y="0"/>
                  </a:moveTo>
                  <a:lnTo>
                    <a:pt x="192" y="12"/>
                  </a:lnTo>
                  <a:lnTo>
                    <a:pt x="341" y="0"/>
                  </a:lnTo>
                  <a:lnTo>
                    <a:pt x="372" y="82"/>
                  </a:lnTo>
                  <a:lnTo>
                    <a:pt x="435" y="51"/>
                  </a:lnTo>
                  <a:lnTo>
                    <a:pt x="544" y="168"/>
                  </a:lnTo>
                  <a:lnTo>
                    <a:pt x="442" y="212"/>
                  </a:lnTo>
                  <a:lnTo>
                    <a:pt x="372" y="411"/>
                  </a:lnTo>
                  <a:lnTo>
                    <a:pt x="305" y="357"/>
                  </a:lnTo>
                  <a:lnTo>
                    <a:pt x="243" y="423"/>
                  </a:lnTo>
                  <a:lnTo>
                    <a:pt x="337" y="631"/>
                  </a:lnTo>
                  <a:lnTo>
                    <a:pt x="141" y="451"/>
                  </a:lnTo>
                  <a:lnTo>
                    <a:pt x="168" y="349"/>
                  </a:lnTo>
                  <a:lnTo>
                    <a:pt x="106" y="337"/>
                  </a:lnTo>
                  <a:lnTo>
                    <a:pt x="47" y="168"/>
                  </a:lnTo>
                  <a:lnTo>
                    <a:pt x="98" y="98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000"/>
                </a:gs>
                <a:gs pos="100000">
                  <a:srgbClr val="004000">
                    <a:gamma/>
                    <a:tint val="56078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788" y="2441"/>
              <a:ext cx="596" cy="772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427" y="71"/>
                </a:cxn>
                <a:cxn ang="0">
                  <a:pos x="443" y="251"/>
                </a:cxn>
                <a:cxn ang="0">
                  <a:pos x="494" y="251"/>
                </a:cxn>
                <a:cxn ang="0">
                  <a:pos x="596" y="439"/>
                </a:cxn>
                <a:cxn ang="0">
                  <a:pos x="0" y="772"/>
                </a:cxn>
                <a:cxn ang="0">
                  <a:pos x="188" y="467"/>
                </a:cxn>
                <a:cxn ang="0">
                  <a:pos x="138" y="341"/>
                </a:cxn>
                <a:cxn ang="0">
                  <a:pos x="212" y="71"/>
                </a:cxn>
                <a:cxn ang="0">
                  <a:pos x="220" y="20"/>
                </a:cxn>
                <a:cxn ang="0">
                  <a:pos x="282" y="0"/>
                </a:cxn>
              </a:cxnLst>
              <a:rect l="0" t="0" r="r" b="b"/>
              <a:pathLst>
                <a:path w="596" h="772">
                  <a:moveTo>
                    <a:pt x="282" y="0"/>
                  </a:moveTo>
                  <a:lnTo>
                    <a:pt x="427" y="71"/>
                  </a:lnTo>
                  <a:lnTo>
                    <a:pt x="443" y="251"/>
                  </a:lnTo>
                  <a:lnTo>
                    <a:pt x="494" y="251"/>
                  </a:lnTo>
                  <a:lnTo>
                    <a:pt x="596" y="439"/>
                  </a:lnTo>
                  <a:lnTo>
                    <a:pt x="0" y="772"/>
                  </a:lnTo>
                  <a:lnTo>
                    <a:pt x="188" y="467"/>
                  </a:lnTo>
                  <a:lnTo>
                    <a:pt x="138" y="341"/>
                  </a:lnTo>
                  <a:lnTo>
                    <a:pt x="212" y="71"/>
                  </a:lnTo>
                  <a:lnTo>
                    <a:pt x="220" y="20"/>
                  </a:lnTo>
                  <a:lnTo>
                    <a:pt x="28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004000"/>
                </a:gs>
              </a:gsLst>
              <a:lin ang="5400000" scaled="1"/>
            </a:gra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470" y="2081"/>
              <a:ext cx="149" cy="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49" y="62"/>
                </a:cxn>
                <a:cxn ang="0">
                  <a:pos x="23" y="98"/>
                </a:cxn>
                <a:cxn ang="0">
                  <a:pos x="0" y="0"/>
                </a:cxn>
                <a:cxn ang="0">
                  <a:pos x="117" y="0"/>
                </a:cxn>
              </a:cxnLst>
              <a:rect l="0" t="0" r="r" b="b"/>
              <a:pathLst>
                <a:path w="149" h="98">
                  <a:moveTo>
                    <a:pt x="117" y="0"/>
                  </a:moveTo>
                  <a:lnTo>
                    <a:pt x="149" y="62"/>
                  </a:lnTo>
                  <a:lnTo>
                    <a:pt x="23" y="98"/>
                  </a:lnTo>
                  <a:lnTo>
                    <a:pt x="0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4000"/>
            </a:soli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78" y="2238"/>
              <a:ext cx="211" cy="51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66" y="0"/>
                </a:cxn>
                <a:cxn ang="0">
                  <a:pos x="0" y="337"/>
                </a:cxn>
                <a:cxn ang="0">
                  <a:pos x="109" y="517"/>
                </a:cxn>
                <a:cxn ang="0">
                  <a:pos x="156" y="517"/>
                </a:cxn>
                <a:cxn ang="0">
                  <a:pos x="168" y="482"/>
                </a:cxn>
                <a:cxn ang="0">
                  <a:pos x="192" y="407"/>
                </a:cxn>
                <a:cxn ang="0">
                  <a:pos x="203" y="325"/>
                </a:cxn>
                <a:cxn ang="0">
                  <a:pos x="211" y="242"/>
                </a:cxn>
                <a:cxn ang="0">
                  <a:pos x="211" y="231"/>
                </a:cxn>
                <a:cxn ang="0">
                  <a:pos x="203" y="156"/>
                </a:cxn>
                <a:cxn ang="0">
                  <a:pos x="192" y="66"/>
                </a:cxn>
                <a:cxn ang="0">
                  <a:pos x="180" y="11"/>
                </a:cxn>
                <a:cxn ang="0">
                  <a:pos x="141" y="0"/>
                </a:cxn>
              </a:cxnLst>
              <a:rect l="0" t="0" r="r" b="b"/>
              <a:pathLst>
                <a:path w="211" h="517">
                  <a:moveTo>
                    <a:pt x="141" y="0"/>
                  </a:moveTo>
                  <a:lnTo>
                    <a:pt x="66" y="0"/>
                  </a:lnTo>
                  <a:lnTo>
                    <a:pt x="0" y="337"/>
                  </a:lnTo>
                  <a:lnTo>
                    <a:pt x="109" y="517"/>
                  </a:lnTo>
                  <a:lnTo>
                    <a:pt x="156" y="517"/>
                  </a:lnTo>
                  <a:lnTo>
                    <a:pt x="168" y="482"/>
                  </a:lnTo>
                  <a:lnTo>
                    <a:pt x="192" y="407"/>
                  </a:lnTo>
                  <a:lnTo>
                    <a:pt x="203" y="325"/>
                  </a:lnTo>
                  <a:lnTo>
                    <a:pt x="211" y="242"/>
                  </a:lnTo>
                  <a:lnTo>
                    <a:pt x="211" y="231"/>
                  </a:lnTo>
                  <a:lnTo>
                    <a:pt x="203" y="156"/>
                  </a:lnTo>
                  <a:lnTo>
                    <a:pt x="192" y="66"/>
                  </a:lnTo>
                  <a:lnTo>
                    <a:pt x="180" y="1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4000"/>
            </a:soli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2550" y="1661"/>
              <a:ext cx="712" cy="2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3" y="47"/>
                </a:cxn>
                <a:cxn ang="0">
                  <a:pos x="125" y="24"/>
                </a:cxn>
                <a:cxn ang="0">
                  <a:pos x="207" y="4"/>
                </a:cxn>
                <a:cxn ang="0">
                  <a:pos x="289" y="0"/>
                </a:cxn>
                <a:cxn ang="0">
                  <a:pos x="368" y="0"/>
                </a:cxn>
                <a:cxn ang="0">
                  <a:pos x="450" y="4"/>
                </a:cxn>
                <a:cxn ang="0">
                  <a:pos x="532" y="24"/>
                </a:cxn>
                <a:cxn ang="0">
                  <a:pos x="607" y="47"/>
                </a:cxn>
                <a:cxn ang="0">
                  <a:pos x="681" y="79"/>
                </a:cxn>
                <a:cxn ang="0">
                  <a:pos x="712" y="236"/>
                </a:cxn>
                <a:cxn ang="0">
                  <a:pos x="450" y="55"/>
                </a:cxn>
                <a:cxn ang="0">
                  <a:pos x="144" y="118"/>
                </a:cxn>
                <a:cxn ang="0">
                  <a:pos x="0" y="67"/>
                </a:cxn>
              </a:cxnLst>
              <a:rect l="0" t="0" r="r" b="b"/>
              <a:pathLst>
                <a:path w="712" h="236">
                  <a:moveTo>
                    <a:pt x="0" y="67"/>
                  </a:moveTo>
                  <a:lnTo>
                    <a:pt x="43" y="47"/>
                  </a:lnTo>
                  <a:lnTo>
                    <a:pt x="125" y="24"/>
                  </a:lnTo>
                  <a:lnTo>
                    <a:pt x="207" y="4"/>
                  </a:lnTo>
                  <a:lnTo>
                    <a:pt x="289" y="0"/>
                  </a:lnTo>
                  <a:lnTo>
                    <a:pt x="368" y="0"/>
                  </a:lnTo>
                  <a:lnTo>
                    <a:pt x="450" y="4"/>
                  </a:lnTo>
                  <a:lnTo>
                    <a:pt x="532" y="24"/>
                  </a:lnTo>
                  <a:lnTo>
                    <a:pt x="607" y="47"/>
                  </a:lnTo>
                  <a:lnTo>
                    <a:pt x="681" y="79"/>
                  </a:lnTo>
                  <a:lnTo>
                    <a:pt x="712" y="236"/>
                  </a:lnTo>
                  <a:lnTo>
                    <a:pt x="450" y="55"/>
                  </a:lnTo>
                  <a:lnTo>
                    <a:pt x="144" y="11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4000"/>
            </a:solidFill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064" y="1716"/>
              <a:ext cx="1594" cy="1568"/>
            </a:xfrm>
            <a:custGeom>
              <a:avLst/>
              <a:gdLst/>
              <a:ahLst/>
              <a:cxnLst>
                <a:cxn ang="0">
                  <a:pos x="1586" y="514"/>
                </a:cxn>
                <a:cxn ang="0">
                  <a:pos x="1555" y="427"/>
                </a:cxn>
                <a:cxn ang="0">
                  <a:pos x="1406" y="365"/>
                </a:cxn>
                <a:cxn ang="0">
                  <a:pos x="1523" y="357"/>
                </a:cxn>
                <a:cxn ang="0">
                  <a:pos x="1429" y="224"/>
                </a:cxn>
                <a:cxn ang="0">
                  <a:pos x="1312" y="114"/>
                </a:cxn>
                <a:cxn ang="0">
                  <a:pos x="1167" y="24"/>
                </a:cxn>
                <a:cxn ang="0">
                  <a:pos x="936" y="0"/>
                </a:cxn>
                <a:cxn ang="0">
                  <a:pos x="619" y="114"/>
                </a:cxn>
                <a:cxn ang="0">
                  <a:pos x="948" y="114"/>
                </a:cxn>
                <a:cxn ang="0">
                  <a:pos x="1042" y="165"/>
                </a:cxn>
                <a:cxn ang="0">
                  <a:pos x="1049" y="326"/>
                </a:cxn>
                <a:cxn ang="0">
                  <a:pos x="912" y="471"/>
                </a:cxn>
                <a:cxn ang="0">
                  <a:pos x="944" y="745"/>
                </a:cxn>
                <a:cxn ang="0">
                  <a:pos x="862" y="1066"/>
                </a:cxn>
                <a:cxn ang="0">
                  <a:pos x="724" y="1497"/>
                </a:cxn>
                <a:cxn ang="0">
                  <a:pos x="1218" y="976"/>
                </a:cxn>
                <a:cxn ang="0">
                  <a:pos x="1151" y="796"/>
                </a:cxn>
                <a:cxn ang="0">
                  <a:pos x="944" y="745"/>
                </a:cxn>
                <a:cxn ang="0">
                  <a:pos x="775" y="463"/>
                </a:cxn>
                <a:cxn ang="0">
                  <a:pos x="654" y="282"/>
                </a:cxn>
                <a:cxn ang="0">
                  <a:pos x="607" y="157"/>
                </a:cxn>
                <a:cxn ang="0">
                  <a:pos x="630" y="63"/>
                </a:cxn>
                <a:cxn ang="0">
                  <a:pos x="454" y="24"/>
                </a:cxn>
                <a:cxn ang="0">
                  <a:pos x="317" y="114"/>
                </a:cxn>
                <a:cxn ang="0">
                  <a:pos x="200" y="224"/>
                </a:cxn>
                <a:cxn ang="0">
                  <a:pos x="106" y="357"/>
                </a:cxn>
                <a:cxn ang="0">
                  <a:pos x="35" y="506"/>
                </a:cxn>
                <a:cxn ang="0">
                  <a:pos x="4" y="670"/>
                </a:cxn>
                <a:cxn ang="0">
                  <a:pos x="4" y="835"/>
                </a:cxn>
                <a:cxn ang="0">
                  <a:pos x="149" y="1004"/>
                </a:cxn>
                <a:cxn ang="0">
                  <a:pos x="161" y="1239"/>
                </a:cxn>
                <a:cxn ang="0">
                  <a:pos x="247" y="1341"/>
                </a:cxn>
                <a:cxn ang="0">
                  <a:pos x="372" y="1442"/>
                </a:cxn>
                <a:cxn ang="0">
                  <a:pos x="525" y="1517"/>
                </a:cxn>
                <a:cxn ang="0">
                  <a:pos x="681" y="1560"/>
                </a:cxn>
                <a:cxn ang="0">
                  <a:pos x="850" y="1568"/>
                </a:cxn>
                <a:cxn ang="0">
                  <a:pos x="1006" y="1540"/>
                </a:cxn>
                <a:cxn ang="0">
                  <a:pos x="1163" y="1486"/>
                </a:cxn>
                <a:cxn ang="0">
                  <a:pos x="1304" y="1403"/>
                </a:cxn>
                <a:cxn ang="0">
                  <a:pos x="1425" y="1290"/>
                </a:cxn>
                <a:cxn ang="0">
                  <a:pos x="1519" y="1152"/>
                </a:cxn>
                <a:cxn ang="0">
                  <a:pos x="1570" y="1039"/>
                </a:cxn>
                <a:cxn ang="0">
                  <a:pos x="1414" y="859"/>
                </a:cxn>
                <a:cxn ang="0">
                  <a:pos x="1555" y="522"/>
                </a:cxn>
              </a:cxnLst>
              <a:rect l="0" t="0" r="r" b="b"/>
              <a:pathLst>
                <a:path w="1594" h="1568">
                  <a:moveTo>
                    <a:pt x="1594" y="533"/>
                  </a:moveTo>
                  <a:lnTo>
                    <a:pt x="1586" y="514"/>
                  </a:lnTo>
                  <a:lnTo>
                    <a:pt x="1555" y="431"/>
                  </a:lnTo>
                  <a:lnTo>
                    <a:pt x="1555" y="427"/>
                  </a:lnTo>
                  <a:lnTo>
                    <a:pt x="1429" y="463"/>
                  </a:lnTo>
                  <a:lnTo>
                    <a:pt x="1406" y="365"/>
                  </a:lnTo>
                  <a:lnTo>
                    <a:pt x="1523" y="365"/>
                  </a:lnTo>
                  <a:lnTo>
                    <a:pt x="1523" y="357"/>
                  </a:lnTo>
                  <a:lnTo>
                    <a:pt x="1480" y="294"/>
                  </a:lnTo>
                  <a:lnTo>
                    <a:pt x="1429" y="224"/>
                  </a:lnTo>
                  <a:lnTo>
                    <a:pt x="1375" y="169"/>
                  </a:lnTo>
                  <a:lnTo>
                    <a:pt x="1312" y="114"/>
                  </a:lnTo>
                  <a:lnTo>
                    <a:pt x="1241" y="71"/>
                  </a:lnTo>
                  <a:lnTo>
                    <a:pt x="1167" y="24"/>
                  </a:lnTo>
                  <a:lnTo>
                    <a:pt x="1198" y="181"/>
                  </a:lnTo>
                  <a:lnTo>
                    <a:pt x="936" y="0"/>
                  </a:lnTo>
                  <a:lnTo>
                    <a:pt x="630" y="63"/>
                  </a:lnTo>
                  <a:lnTo>
                    <a:pt x="619" y="114"/>
                  </a:lnTo>
                  <a:lnTo>
                    <a:pt x="799" y="126"/>
                  </a:lnTo>
                  <a:lnTo>
                    <a:pt x="948" y="114"/>
                  </a:lnTo>
                  <a:lnTo>
                    <a:pt x="979" y="196"/>
                  </a:lnTo>
                  <a:lnTo>
                    <a:pt x="1042" y="165"/>
                  </a:lnTo>
                  <a:lnTo>
                    <a:pt x="1151" y="282"/>
                  </a:lnTo>
                  <a:lnTo>
                    <a:pt x="1049" y="326"/>
                  </a:lnTo>
                  <a:lnTo>
                    <a:pt x="979" y="525"/>
                  </a:lnTo>
                  <a:lnTo>
                    <a:pt x="912" y="471"/>
                  </a:lnTo>
                  <a:lnTo>
                    <a:pt x="850" y="537"/>
                  </a:lnTo>
                  <a:lnTo>
                    <a:pt x="944" y="745"/>
                  </a:lnTo>
                  <a:lnTo>
                    <a:pt x="936" y="796"/>
                  </a:lnTo>
                  <a:lnTo>
                    <a:pt x="862" y="1066"/>
                  </a:lnTo>
                  <a:lnTo>
                    <a:pt x="912" y="1192"/>
                  </a:lnTo>
                  <a:lnTo>
                    <a:pt x="724" y="1497"/>
                  </a:lnTo>
                  <a:lnTo>
                    <a:pt x="1320" y="1164"/>
                  </a:lnTo>
                  <a:lnTo>
                    <a:pt x="1218" y="976"/>
                  </a:lnTo>
                  <a:lnTo>
                    <a:pt x="1167" y="976"/>
                  </a:lnTo>
                  <a:lnTo>
                    <a:pt x="1151" y="796"/>
                  </a:lnTo>
                  <a:lnTo>
                    <a:pt x="1006" y="725"/>
                  </a:lnTo>
                  <a:lnTo>
                    <a:pt x="944" y="745"/>
                  </a:lnTo>
                  <a:lnTo>
                    <a:pt x="748" y="565"/>
                  </a:lnTo>
                  <a:lnTo>
                    <a:pt x="775" y="463"/>
                  </a:lnTo>
                  <a:lnTo>
                    <a:pt x="713" y="451"/>
                  </a:lnTo>
                  <a:lnTo>
                    <a:pt x="654" y="282"/>
                  </a:lnTo>
                  <a:lnTo>
                    <a:pt x="705" y="212"/>
                  </a:lnTo>
                  <a:lnTo>
                    <a:pt x="607" y="157"/>
                  </a:lnTo>
                  <a:lnTo>
                    <a:pt x="619" y="114"/>
                  </a:lnTo>
                  <a:lnTo>
                    <a:pt x="630" y="63"/>
                  </a:lnTo>
                  <a:lnTo>
                    <a:pt x="486" y="12"/>
                  </a:lnTo>
                  <a:lnTo>
                    <a:pt x="454" y="24"/>
                  </a:lnTo>
                  <a:lnTo>
                    <a:pt x="388" y="63"/>
                  </a:lnTo>
                  <a:lnTo>
                    <a:pt x="317" y="114"/>
                  </a:lnTo>
                  <a:lnTo>
                    <a:pt x="255" y="165"/>
                  </a:lnTo>
                  <a:lnTo>
                    <a:pt x="200" y="224"/>
                  </a:lnTo>
                  <a:lnTo>
                    <a:pt x="149" y="286"/>
                  </a:lnTo>
                  <a:lnTo>
                    <a:pt x="106" y="357"/>
                  </a:lnTo>
                  <a:lnTo>
                    <a:pt x="67" y="431"/>
                  </a:lnTo>
                  <a:lnTo>
                    <a:pt x="35" y="506"/>
                  </a:lnTo>
                  <a:lnTo>
                    <a:pt x="16" y="588"/>
                  </a:lnTo>
                  <a:lnTo>
                    <a:pt x="4" y="670"/>
                  </a:lnTo>
                  <a:lnTo>
                    <a:pt x="0" y="753"/>
                  </a:lnTo>
                  <a:lnTo>
                    <a:pt x="4" y="835"/>
                  </a:lnTo>
                  <a:lnTo>
                    <a:pt x="16" y="913"/>
                  </a:lnTo>
                  <a:lnTo>
                    <a:pt x="149" y="1004"/>
                  </a:lnTo>
                  <a:lnTo>
                    <a:pt x="168" y="1192"/>
                  </a:lnTo>
                  <a:lnTo>
                    <a:pt x="161" y="1239"/>
                  </a:lnTo>
                  <a:lnTo>
                    <a:pt x="192" y="1278"/>
                  </a:lnTo>
                  <a:lnTo>
                    <a:pt x="247" y="1341"/>
                  </a:lnTo>
                  <a:lnTo>
                    <a:pt x="309" y="1392"/>
                  </a:lnTo>
                  <a:lnTo>
                    <a:pt x="372" y="1442"/>
                  </a:lnTo>
                  <a:lnTo>
                    <a:pt x="450" y="1486"/>
                  </a:lnTo>
                  <a:lnTo>
                    <a:pt x="525" y="1517"/>
                  </a:lnTo>
                  <a:lnTo>
                    <a:pt x="607" y="1540"/>
                  </a:lnTo>
                  <a:lnTo>
                    <a:pt x="681" y="1560"/>
                  </a:lnTo>
                  <a:lnTo>
                    <a:pt x="760" y="1568"/>
                  </a:lnTo>
                  <a:lnTo>
                    <a:pt x="850" y="1568"/>
                  </a:lnTo>
                  <a:lnTo>
                    <a:pt x="932" y="1560"/>
                  </a:lnTo>
                  <a:lnTo>
                    <a:pt x="1006" y="1540"/>
                  </a:lnTo>
                  <a:lnTo>
                    <a:pt x="1089" y="1517"/>
                  </a:lnTo>
                  <a:lnTo>
                    <a:pt x="1163" y="1486"/>
                  </a:lnTo>
                  <a:lnTo>
                    <a:pt x="1237" y="1446"/>
                  </a:lnTo>
                  <a:lnTo>
                    <a:pt x="1304" y="1403"/>
                  </a:lnTo>
                  <a:lnTo>
                    <a:pt x="1367" y="1348"/>
                  </a:lnTo>
                  <a:lnTo>
                    <a:pt x="1425" y="1290"/>
                  </a:lnTo>
                  <a:lnTo>
                    <a:pt x="1476" y="1223"/>
                  </a:lnTo>
                  <a:lnTo>
                    <a:pt x="1519" y="1152"/>
                  </a:lnTo>
                  <a:lnTo>
                    <a:pt x="1555" y="1082"/>
                  </a:lnTo>
                  <a:lnTo>
                    <a:pt x="1570" y="1039"/>
                  </a:lnTo>
                  <a:lnTo>
                    <a:pt x="1523" y="1039"/>
                  </a:lnTo>
                  <a:lnTo>
                    <a:pt x="1414" y="859"/>
                  </a:lnTo>
                  <a:lnTo>
                    <a:pt x="1480" y="522"/>
                  </a:lnTo>
                  <a:lnTo>
                    <a:pt x="1555" y="522"/>
                  </a:lnTo>
                  <a:lnTo>
                    <a:pt x="1594" y="533"/>
                  </a:lnTo>
                  <a:close/>
                </a:path>
              </a:pathLst>
            </a:cu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7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671" y="1779"/>
              <a:ext cx="31" cy="5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6" name="Picture 49" descr="D:\Картинки\МУЗЫКА\GUITAR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1919506" cy="2090366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11560" y="1124744"/>
            <a:ext cx="149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ГИТАРА</a:t>
            </a:r>
            <a:endParaRPr lang="ru-RU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75856" y="1124744"/>
            <a:ext cx="152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ГЛОБУС</a:t>
            </a:r>
            <a:endParaRPr lang="ru-RU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804248" y="1052736"/>
            <a:ext cx="142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ГРУША</a:t>
            </a:r>
            <a:endParaRPr lang="ru-RU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55576" y="4365104"/>
            <a:ext cx="106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ГУСИ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644008" y="4005064"/>
            <a:ext cx="1037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ГЛАЗ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80312" y="4005064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ГРИБ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Буква Г в середине слов</a:t>
            </a:r>
            <a:endParaRPr lang="ru-RU" sz="5400" b="1" dirty="0"/>
          </a:p>
        </p:txBody>
      </p:sp>
      <p:pic>
        <p:nvPicPr>
          <p:cNvPr id="11" name="Содержимое 10" descr="s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1385316" cy="1771650"/>
          </a:xfrm>
        </p:spPr>
      </p:pic>
      <p:pic>
        <p:nvPicPr>
          <p:cNvPr id="12" name="Рисунок 11" descr="st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844824"/>
            <a:ext cx="2719016" cy="2307510"/>
          </a:xfrm>
          <a:prstGeom prst="rect">
            <a:avLst/>
          </a:prstGeom>
        </p:spPr>
      </p:pic>
      <p:pic>
        <p:nvPicPr>
          <p:cNvPr id="13" name="Рисунок 12" descr="2564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420888"/>
            <a:ext cx="2304256" cy="1269294"/>
          </a:xfrm>
          <a:prstGeom prst="rect">
            <a:avLst/>
          </a:prstGeom>
        </p:spPr>
      </p:pic>
      <p:pic>
        <p:nvPicPr>
          <p:cNvPr id="14" name="Рисунок 13" descr="x_b1b271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725144"/>
            <a:ext cx="1872208" cy="1846908"/>
          </a:xfrm>
          <a:prstGeom prst="rect">
            <a:avLst/>
          </a:prstGeom>
        </p:spPr>
      </p:pic>
      <p:pic>
        <p:nvPicPr>
          <p:cNvPr id="15" name="Рисунок 14" descr="depositphotos_1512088-Green-man-is-realy-go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725144"/>
            <a:ext cx="2987824" cy="1791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1484784"/>
            <a:ext cx="119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оГонь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779912" y="134076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маГазин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43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шпаГат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077072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ноГа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48264" y="4005064"/>
            <a:ext cx="142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шаГает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Буква Г в конце слов</a:t>
            </a:r>
            <a:endParaRPr lang="ru-RU" sz="4800" b="1" dirty="0"/>
          </a:p>
        </p:txBody>
      </p:sp>
      <p:pic>
        <p:nvPicPr>
          <p:cNvPr id="4" name="Содержимое 3" descr="stog-sena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438400" cy="1618488"/>
          </a:xfrm>
        </p:spPr>
      </p:pic>
      <p:pic>
        <p:nvPicPr>
          <p:cNvPr id="5" name="Рисунок 4" descr="pervyj-sh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149080"/>
            <a:ext cx="2309242" cy="2309242"/>
          </a:xfrm>
          <a:prstGeom prst="rect">
            <a:avLst/>
          </a:prstGeom>
        </p:spPr>
      </p:pic>
      <p:pic>
        <p:nvPicPr>
          <p:cNvPr id="6" name="Рисунок 5" descr="cc06a4d8bb54bbf5180713754f93e17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772816"/>
            <a:ext cx="2466206" cy="3292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268760"/>
            <a:ext cx="91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стоГ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3356992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шаГ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1124744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сапоГ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136</Words>
  <Application>Microsoft Office PowerPoint</Application>
  <PresentationFormat>Экран (4:3)</PresentationFormat>
  <Paragraphs>58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Чтение предложений, текстов с буквами Г, г. </vt:lpstr>
      <vt:lpstr>Цели урока</vt:lpstr>
      <vt:lpstr>Слайд 3</vt:lpstr>
      <vt:lpstr>Слайд 4</vt:lpstr>
      <vt:lpstr>Слайд 5</vt:lpstr>
      <vt:lpstr>На что похожа буква Г?</vt:lpstr>
      <vt:lpstr>Какие слова начинаются на букву Г?</vt:lpstr>
      <vt:lpstr>Буква Г в середине слов</vt:lpstr>
      <vt:lpstr>Буква Г в конце слов</vt:lpstr>
      <vt:lpstr>Радостно, грустно, с удивлением</vt:lpstr>
      <vt:lpstr>Измени слово</vt:lpstr>
      <vt:lpstr>Делаем вместе</vt:lpstr>
      <vt:lpstr>Молодцы! Спасибо за работу!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Предложений, текстов с буквами Г,г. </dc:title>
  <cp:lastModifiedBy>Валерия Владиславовна</cp:lastModifiedBy>
  <cp:revision>46</cp:revision>
  <dcterms:modified xsi:type="dcterms:W3CDTF">2012-11-29T06:13:08Z</dcterms:modified>
</cp:coreProperties>
</file>