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8" r:id="rId3"/>
    <p:sldId id="264" r:id="rId4"/>
    <p:sldId id="257" r:id="rId5"/>
    <p:sldId id="259" r:id="rId6"/>
    <p:sldId id="260" r:id="rId7"/>
    <p:sldId id="262" r:id="rId8"/>
    <p:sldId id="261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" initials="1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48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AD0F7-1220-401A-BDA1-10B21B92A73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A2C69-9E29-4F55-80AB-7A1A6177E78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09.11.2012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412777"/>
            <a:ext cx="8458200" cy="2664295"/>
          </a:xfrm>
        </p:spPr>
        <p:txBody>
          <a:bodyPr anchor="ctr" anchorCtr="1">
            <a:no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               </a:t>
            </a:r>
            <a:r>
              <a:rPr lang="ru-RU" sz="6000" b="1" i="1" dirty="0" smtClean="0">
                <a:solidFill>
                  <a:srgbClr val="002060"/>
                </a:solidFill>
              </a:rPr>
              <a:t>ИМЯ         прилагательное                            кАк ЧАСТЬ РЕЧИ</a:t>
            </a:r>
            <a:endParaRPr lang="ru-RU" sz="6000" b="1" i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/>
        </p:nvSpPr>
        <p:spPr>
          <a:xfrm>
            <a:off x="342900" y="2744924"/>
            <a:ext cx="8458200" cy="136815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808905"/>
            <a:ext cx="8784976" cy="5016758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sz="4000" b="1" i="1" dirty="0" smtClean="0"/>
              <a:t>недалеко  от  </a:t>
            </a:r>
            <a:r>
              <a:rPr lang="ru-RU" sz="4000" b="1" i="1" dirty="0" err="1" smtClean="0"/>
              <a:t>чепуховска</a:t>
            </a:r>
            <a:r>
              <a:rPr lang="ru-RU" sz="4000" b="1" i="1" dirty="0" smtClean="0"/>
              <a:t>  была маленькая  деревня  в  ней  жили</a:t>
            </a:r>
          </a:p>
          <a:p>
            <a:r>
              <a:rPr lang="ru-RU" sz="4000" b="1" i="1" dirty="0" smtClean="0"/>
              <a:t>медведь</a:t>
            </a:r>
            <a:r>
              <a:rPr lang="ru-RU" sz="4000" b="1" i="1" dirty="0" smtClean="0"/>
              <a:t>, лисица, заяц  и  другие животные  в  лесу  росли  орехи, горячие  пироги, молоко  в  пакетах медведь и  заяц  выращивали овощи  у  лисицы  в  саду росли сладкие  ягоды</a:t>
            </a:r>
            <a:endParaRPr lang="ru-RU" sz="4000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808905"/>
            <a:ext cx="8784976" cy="5016758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sz="4000" dirty="0" smtClean="0"/>
              <a:t> </a:t>
            </a:r>
            <a:r>
              <a:rPr lang="ru-RU" sz="4000" b="1" i="1" dirty="0" smtClean="0"/>
              <a:t>Недалеко  </a:t>
            </a:r>
            <a:r>
              <a:rPr lang="ru-RU" sz="4000" b="1" i="1" dirty="0" smtClean="0"/>
              <a:t>от  </a:t>
            </a:r>
            <a:r>
              <a:rPr lang="ru-RU" sz="4000" b="1" i="1" dirty="0" err="1" smtClean="0"/>
              <a:t>Чепуховска</a:t>
            </a:r>
            <a:r>
              <a:rPr lang="ru-RU" sz="4000" b="1" i="1" dirty="0" smtClean="0"/>
              <a:t>  </a:t>
            </a:r>
            <a:r>
              <a:rPr lang="ru-RU" sz="4000" b="1" i="1" dirty="0" smtClean="0"/>
              <a:t>была маленькая  </a:t>
            </a:r>
            <a:r>
              <a:rPr lang="ru-RU" sz="4000" b="1" i="1" dirty="0" smtClean="0"/>
              <a:t>деревня. В  </a:t>
            </a:r>
            <a:r>
              <a:rPr lang="ru-RU" sz="4000" b="1" i="1" dirty="0" smtClean="0"/>
              <a:t>ней  жили</a:t>
            </a:r>
          </a:p>
          <a:p>
            <a:r>
              <a:rPr lang="ru-RU" sz="4000" b="1" i="1" dirty="0" smtClean="0"/>
              <a:t>медведь</a:t>
            </a:r>
            <a:r>
              <a:rPr lang="ru-RU" sz="4000" b="1" i="1" dirty="0" smtClean="0"/>
              <a:t>, лисица, заяц  и  другие </a:t>
            </a:r>
            <a:r>
              <a:rPr lang="ru-RU" sz="4000" b="1" i="1" dirty="0" smtClean="0"/>
              <a:t>животные. В  </a:t>
            </a:r>
            <a:r>
              <a:rPr lang="ru-RU" sz="4000" b="1" i="1" dirty="0" smtClean="0"/>
              <a:t>лесу  росли  орехи, горячие  пироги, молоко  в  </a:t>
            </a:r>
            <a:r>
              <a:rPr lang="ru-RU" sz="4000" b="1" i="1" dirty="0" smtClean="0"/>
              <a:t>пакетах. Медведь </a:t>
            </a:r>
            <a:r>
              <a:rPr lang="ru-RU" sz="4000" b="1" i="1" dirty="0" smtClean="0"/>
              <a:t>и  заяц  выращивали </a:t>
            </a:r>
            <a:r>
              <a:rPr lang="ru-RU" sz="4000" b="1" i="1" dirty="0" smtClean="0"/>
              <a:t>овощи. У </a:t>
            </a:r>
            <a:r>
              <a:rPr lang="ru-RU" sz="4000" b="1" i="1" dirty="0" smtClean="0"/>
              <a:t>лисицы  в  саду росли сладкие  </a:t>
            </a:r>
            <a:r>
              <a:rPr lang="ru-RU" sz="4000" b="1" i="1" dirty="0" smtClean="0"/>
              <a:t>ягоды.</a:t>
            </a:r>
            <a:endParaRPr lang="ru-RU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204864"/>
            <a:ext cx="849694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</a:t>
            </a:r>
            <a:r>
              <a:rPr lang="ru-RU" sz="3200" b="1" i="1" dirty="0" smtClean="0"/>
              <a:t>Молоко, деревня, медведь, лисица, заяц, животное, орех, горячий, овощи, ягода.  </a:t>
            </a:r>
            <a:endParaRPr lang="ru-RU" sz="3200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53788"/>
            <a:ext cx="8208912" cy="43396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3200" dirty="0" smtClean="0"/>
              <a:t>      </a:t>
            </a:r>
            <a:r>
              <a:rPr lang="ru-RU" sz="3200" b="1" i="1" dirty="0" smtClean="0"/>
              <a:t>молоко                                медведь     </a:t>
            </a:r>
          </a:p>
          <a:p>
            <a:r>
              <a:rPr lang="ru-RU" sz="3200" b="1" i="1" dirty="0" smtClean="0"/>
              <a:t>      деревня                              заяц</a:t>
            </a:r>
          </a:p>
          <a:p>
            <a:r>
              <a:rPr lang="ru-RU" sz="3200" b="1" i="1" dirty="0" smtClean="0"/>
              <a:t>      лисица                                орех </a:t>
            </a:r>
          </a:p>
          <a:p>
            <a:r>
              <a:rPr lang="ru-RU" sz="3200" b="1" i="1" dirty="0" smtClean="0"/>
              <a:t>      горячий</a:t>
            </a:r>
          </a:p>
          <a:p>
            <a:r>
              <a:rPr lang="ru-RU" sz="3200" b="1" i="1" dirty="0" smtClean="0"/>
              <a:t>      овощи</a:t>
            </a:r>
          </a:p>
          <a:p>
            <a:r>
              <a:rPr lang="ru-RU" sz="3200" b="1" i="1" dirty="0" smtClean="0"/>
              <a:t>      ягода</a:t>
            </a:r>
          </a:p>
          <a:p>
            <a:endParaRPr lang="ru-RU" sz="2800" b="1" i="1" dirty="0" smtClean="0"/>
          </a:p>
          <a:p>
            <a:endParaRPr lang="ru-RU" sz="2800" b="1" i="1" dirty="0" smtClean="0"/>
          </a:p>
          <a:p>
            <a:r>
              <a:rPr lang="ru-RU" sz="2800" b="1" i="1" dirty="0" smtClean="0"/>
              <a:t>      </a:t>
            </a:r>
            <a:endParaRPr lang="ru-RU" sz="28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187624" y="4365104"/>
            <a:ext cx="2821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животное</a:t>
            </a:r>
            <a:endParaRPr lang="ru-RU" sz="3200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640934"/>
            <a:ext cx="7272808" cy="452431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sz="3200" b="1" i="1" dirty="0" smtClean="0"/>
              <a:t>    Кто?                             Что?</a:t>
            </a:r>
          </a:p>
          <a:p>
            <a:r>
              <a:rPr lang="ru-RU" sz="3200" b="1" i="1" dirty="0" smtClean="0"/>
              <a:t>медведь                        молоко    </a:t>
            </a:r>
          </a:p>
          <a:p>
            <a:r>
              <a:rPr lang="ru-RU" sz="3200" b="1" i="1" dirty="0" smtClean="0"/>
              <a:t>лисица                          деревня</a:t>
            </a:r>
          </a:p>
          <a:p>
            <a:r>
              <a:rPr lang="ru-RU" sz="3200" b="1" i="1" dirty="0" smtClean="0"/>
              <a:t>заяц                              </a:t>
            </a:r>
            <a:r>
              <a:rPr lang="ru-RU" sz="3200" b="1" i="1" dirty="0" smtClean="0"/>
              <a:t> орех</a:t>
            </a:r>
            <a:endParaRPr lang="ru-RU" sz="3200" b="1" i="1" dirty="0" smtClean="0"/>
          </a:p>
          <a:p>
            <a:r>
              <a:rPr lang="ru-RU" sz="3200" b="1" i="1" dirty="0" smtClean="0"/>
              <a:t>животное                    </a:t>
            </a:r>
            <a:r>
              <a:rPr lang="ru-RU" sz="3200" b="1" i="1" dirty="0" smtClean="0"/>
              <a:t>овощи</a:t>
            </a:r>
            <a:endParaRPr lang="ru-RU" sz="3200" b="1" i="1" dirty="0" smtClean="0"/>
          </a:p>
          <a:p>
            <a:r>
              <a:rPr lang="ru-RU" sz="3200" b="1" i="1" dirty="0" smtClean="0"/>
              <a:t>                                      </a:t>
            </a:r>
            <a:r>
              <a:rPr lang="ru-RU" sz="3200" b="1" i="1" dirty="0" smtClean="0"/>
              <a:t> ягода  </a:t>
            </a:r>
            <a:endParaRPr lang="ru-RU" sz="3200" b="1" i="1" dirty="0" smtClean="0"/>
          </a:p>
          <a:p>
            <a:endParaRPr lang="ru-RU" sz="3200" b="1" i="1" dirty="0" smtClean="0"/>
          </a:p>
          <a:p>
            <a:endParaRPr lang="ru-RU" sz="3200" b="1" i="1" dirty="0" smtClean="0"/>
          </a:p>
          <a:p>
            <a:endParaRPr lang="ru-RU" sz="32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4869160"/>
            <a:ext cx="1875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/>
              <a:t>горячий</a:t>
            </a:r>
            <a:endParaRPr lang="ru-RU" sz="3200" b="1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785880"/>
            <a:ext cx="6192688" cy="2062103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ru-RU" sz="3200" b="1" i="1" dirty="0" smtClean="0"/>
              <a:t>Деревня (какая?) маленькая,</a:t>
            </a:r>
          </a:p>
          <a:p>
            <a:r>
              <a:rPr lang="ru-RU" sz="3200" b="1" i="1" dirty="0" smtClean="0"/>
              <a:t>животные (какие?) другие,</a:t>
            </a:r>
          </a:p>
          <a:p>
            <a:r>
              <a:rPr lang="ru-RU" sz="3200" b="1" i="1" dirty="0" smtClean="0"/>
              <a:t>пироги (какие?) горячие,</a:t>
            </a:r>
          </a:p>
          <a:p>
            <a:r>
              <a:rPr lang="ru-RU" sz="3200" b="1" i="1" dirty="0" smtClean="0"/>
              <a:t>ягоды (какие?) сладкие.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2019482"/>
            <a:ext cx="864096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8437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красный	                  холодная                     сладкое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843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синий                          хитрая                        горькое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843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тёплый                      тёплая                        круглое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843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жёлтый                      горячая                       кислое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5" y="620688"/>
            <a:ext cx="8280920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ru-RU" sz="3200" dirty="0" smtClean="0"/>
              <a:t>Запишите антонимы к прилагательным.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971600" y="2132856"/>
            <a:ext cx="219002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/>
              <a:t>Широкий-</a:t>
            </a:r>
          </a:p>
          <a:p>
            <a:r>
              <a:rPr lang="ru-RU" sz="3200" b="1" i="1" dirty="0" smtClean="0"/>
              <a:t>высокий-</a:t>
            </a:r>
          </a:p>
          <a:p>
            <a:r>
              <a:rPr lang="ru-RU" sz="3200" b="1" i="1" dirty="0" smtClean="0"/>
              <a:t>большой-</a:t>
            </a:r>
          </a:p>
          <a:p>
            <a:r>
              <a:rPr lang="ru-RU" sz="3200" b="1" i="1" dirty="0" smtClean="0"/>
              <a:t>мягкий-</a:t>
            </a:r>
          </a:p>
          <a:p>
            <a:r>
              <a:rPr lang="ru-RU" sz="3200" b="1" i="1" dirty="0" smtClean="0"/>
              <a:t>длинный-</a:t>
            </a:r>
          </a:p>
          <a:p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83</TotalTime>
  <Words>182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               ИМЯ         прилагательное                            кАк ЧАСТЬ РЕЧИ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ИМЯ         пРИЛАГАТЕЛЬНОЕ                            кАк ЧАСТЬ РЕЧИ</dc:title>
  <dc:creator>1</dc:creator>
  <cp:lastModifiedBy>1</cp:lastModifiedBy>
  <cp:revision>11</cp:revision>
  <dcterms:created xsi:type="dcterms:W3CDTF">2012-11-09T10:24:52Z</dcterms:created>
  <dcterms:modified xsi:type="dcterms:W3CDTF">2012-11-09T14:19:00Z</dcterms:modified>
</cp:coreProperties>
</file>