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72" r:id="rId3"/>
    <p:sldId id="258" r:id="rId4"/>
    <p:sldId id="259" r:id="rId5"/>
    <p:sldId id="261" r:id="rId6"/>
    <p:sldId id="283" r:id="rId7"/>
    <p:sldId id="273" r:id="rId8"/>
    <p:sldId id="267" r:id="rId9"/>
    <p:sldId id="284" r:id="rId10"/>
    <p:sldId id="268" r:id="rId11"/>
    <p:sldId id="269" r:id="rId12"/>
    <p:sldId id="285" r:id="rId13"/>
    <p:sldId id="286" r:id="rId14"/>
    <p:sldId id="282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2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37" autoAdjust="0"/>
  </p:normalViewPr>
  <p:slideViewPr>
    <p:cSldViewPr>
      <p:cViewPr>
        <p:scale>
          <a:sx n="65" d="100"/>
          <a:sy n="65" d="100"/>
        </p:scale>
        <p:origin x="-6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8D2-483F-4695-AD88-6C8E887C7419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FB4B-1BD1-49E1-86A7-5D1D113F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0FB4B-1BD1-49E1-86A7-5D1D113F82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AC6D-2E2C-4A48-93F4-47473A874AE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F5BF-C14F-425C-9775-D72A7DCD4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Грамоте учиться – всегда пригодится 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3759"/>
          <a:stretch>
            <a:fillRect/>
          </a:stretch>
        </p:blipFill>
        <p:spPr bwMode="auto">
          <a:xfrm>
            <a:off x="4716016" y="764704"/>
            <a:ext cx="352839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933056"/>
            <a:ext cx="50405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дворах и домах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лежит полотном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 солнца  блестит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Разноцветным  ковром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Q3PC6CAG65TJ3CA7CT40HCA1MFA6CCA71V7B7CA17K5A0CAI09RL4CAFHZAK9CARJQF3ACAHGG0GECA2LRUUZCAYHFKP8CAOSWRUTCA0VMG7ECA2HQO0GCABDHMKMCAS22DCVCAWCX2O7CARFY7X0.jpg"/>
          <p:cNvPicPr>
            <a:picLocks noChangeAspect="1"/>
          </p:cNvPicPr>
          <p:nvPr/>
        </p:nvPicPr>
        <p:blipFill>
          <a:blip r:embed="rId2" cstate="print"/>
          <a:srcRect l="2439" r="4878" b="17544"/>
          <a:stretch>
            <a:fillRect/>
          </a:stretch>
        </p:blipFill>
        <p:spPr>
          <a:xfrm>
            <a:off x="467544" y="332656"/>
            <a:ext cx="261986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9330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И. С. Никитин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42048" cy="318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32656"/>
            <a:ext cx="87154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друга – ищи, а нашел – береги.</a:t>
            </a:r>
          </a:p>
          <a:p>
            <a:pPr algn="ctr"/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Слушай больше, а говори меньше.</a:t>
            </a:r>
          </a:p>
          <a:p>
            <a:pPr algn="just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спеши языком, спеши делом.</a:t>
            </a:r>
          </a:p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не суди, на          себя погляди.</a:t>
            </a:r>
            <a:endParaRPr lang="ru-RU" sz="4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2442567" cy="2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32656"/>
            <a:ext cx="87154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друга – ищи, а нашел –</a:t>
            </a:r>
          </a:p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___________.</a:t>
            </a:r>
          </a:p>
          <a:p>
            <a:pPr algn="ctr"/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Слушай больше, а ________ меньше.</a:t>
            </a:r>
          </a:p>
          <a:p>
            <a:pPr algn="just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спеши языком, </a:t>
            </a:r>
            <a:r>
              <a:rPr lang="ru-RU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_______делом</a:t>
            </a:r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не суди, на          </a:t>
            </a:r>
            <a:r>
              <a:rPr lang="ru-RU" sz="4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себя_________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2442567" cy="2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32656"/>
            <a:ext cx="87154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друга – ищи, а нашел – </a:t>
            </a:r>
            <a:r>
              <a:rPr lang="ru-RU" sz="4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</a:t>
            </a:r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Слушай больше, а </a:t>
            </a:r>
            <a:r>
              <a:rPr lang="ru-RU" sz="4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 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меньше.</a:t>
            </a:r>
          </a:p>
          <a:p>
            <a:pPr algn="just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спеши языком, </a:t>
            </a:r>
            <a:r>
              <a:rPr lang="ru-RU" sz="4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спеши</a:t>
            </a:r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делом.</a:t>
            </a:r>
          </a:p>
          <a:p>
            <a:pPr algn="ctr"/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не суди, на          себя </a:t>
            </a:r>
            <a:r>
              <a:rPr lang="ru-RU" sz="4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погляди</a:t>
            </a:r>
            <a:r>
              <a:rPr lang="ru-RU" sz="4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2442567" cy="2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5813" y="4929188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цветы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857625" y="4929188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пенал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500813" y="485775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/>
              <a:t>фла</a:t>
            </a:r>
            <a:r>
              <a:rPr lang="ru-RU" sz="3200" b="1" i="1" u="sng" dirty="0"/>
              <a:t>ж</a:t>
            </a:r>
            <a:r>
              <a:rPr lang="ru-RU" sz="3200" b="1" i="1" dirty="0"/>
              <a:t>ки</a:t>
            </a:r>
          </a:p>
        </p:txBody>
      </p:sp>
      <p:pic>
        <p:nvPicPr>
          <p:cNvPr id="5127" name="Рисунок 7" descr="krobkv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412776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8" descr="krobkv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84784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9" descr="krobkv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Oval 9"/>
          <p:cNvSpPr>
            <a:spLocks noChangeArrowheads="1"/>
          </p:cNvSpPr>
          <p:nvPr/>
        </p:nvSpPr>
        <p:spPr bwMode="auto">
          <a:xfrm flipV="1">
            <a:off x="1428727" y="5429248"/>
            <a:ext cx="71439" cy="7145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 flipH="1" flipV="1">
            <a:off x="4286248" y="5429263"/>
            <a:ext cx="71438" cy="809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to-na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85184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     Помоги и ты</a:t>
            </a:r>
          </a:p>
          <a:p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пернатым друзьям!</a:t>
            </a:r>
            <a:endParaRPr lang="ru-RU" sz="6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42164_buratino_kop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58579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Буратино</a:t>
            </a:r>
          </a:p>
          <a:p>
            <a:pPr algn="ctr"/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nc_zolysh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5214974" cy="600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4933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ринц</a:t>
            </a:r>
          </a:p>
          <a:p>
            <a:pPr algn="ctr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Золушка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0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яблоко</a:t>
            </a:r>
          </a:p>
          <a:p>
            <a:pPr algn="ctr"/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альто</a:t>
            </a:r>
          </a:p>
          <a:p>
            <a:pPr algn="ctr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ёлка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26c1b_c8f5d412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2857500" cy="302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normal_app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338616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136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068960"/>
            <a:ext cx="2714644" cy="349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79512" y="332656"/>
            <a:ext cx="8712968" cy="597666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Ваня, привет!</a:t>
            </a:r>
          </a:p>
          <a:p>
            <a:pPr algn="just"/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Выходи вечером во двор с мечом. Будем вместе играть.</a:t>
            </a:r>
          </a:p>
          <a:p>
            <a:pPr algn="r"/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Саша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-819472"/>
            <a:ext cx="3312368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3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132856"/>
            <a:ext cx="2483768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2060848"/>
            <a:ext cx="2911374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556792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54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5589240"/>
            <a:ext cx="1455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</a:t>
            </a:r>
            <a:endParaRPr lang="ru-RU" sz="54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661248"/>
            <a:ext cx="1277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</a:t>
            </a:r>
            <a:endParaRPr lang="ru-RU" sz="54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0" y="0"/>
            <a:ext cx="4896544" cy="393305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ездка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верка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ход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815408" y="260648"/>
            <a:ext cx="5328592" cy="33123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бан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чка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мал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нький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кош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051720" y="3257600"/>
            <a:ext cx="5688632" cy="3600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ляна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дить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28498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Побежал он на перрон,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Влез в отцепленный вагон,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 узлы и  чемоданы,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Рассовал их под диваны,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  в углу перед окном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заснул спокойным  сном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_26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80831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105273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С.Я. Маршак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5" y="260648"/>
            <a:ext cx="259228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60649"/>
            <a:ext cx="4680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 руках горит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Витать в облаках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Заварить кашу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Ловить ворон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52839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888432" cy="286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74441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75757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75757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219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one</dc:creator>
  <cp:lastModifiedBy>Наташа</cp:lastModifiedBy>
  <cp:revision>75</cp:revision>
  <dcterms:created xsi:type="dcterms:W3CDTF">2009-10-31T17:12:53Z</dcterms:created>
  <dcterms:modified xsi:type="dcterms:W3CDTF">2012-12-05T17:32:13Z</dcterms:modified>
</cp:coreProperties>
</file>