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0"/>
  </p:notesMasterIdLst>
  <p:sldIdLst>
    <p:sldId id="276" r:id="rId10"/>
    <p:sldId id="277" r:id="rId11"/>
    <p:sldId id="279" r:id="rId12"/>
    <p:sldId id="260" r:id="rId13"/>
    <p:sldId id="266" r:id="rId14"/>
    <p:sldId id="261" r:id="rId15"/>
    <p:sldId id="257" r:id="rId16"/>
    <p:sldId id="258" r:id="rId17"/>
    <p:sldId id="267" r:id="rId18"/>
    <p:sldId id="262" r:id="rId19"/>
    <p:sldId id="263" r:id="rId20"/>
    <p:sldId id="264" r:id="rId21"/>
    <p:sldId id="269" r:id="rId22"/>
    <p:sldId id="270" r:id="rId23"/>
    <p:sldId id="272" r:id="rId24"/>
    <p:sldId id="273" r:id="rId25"/>
    <p:sldId id="274" r:id="rId26"/>
    <p:sldId id="275" r:id="rId27"/>
    <p:sldId id="278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CC"/>
    <a:srgbClr val="793B5D"/>
    <a:srgbClr val="FF9900"/>
    <a:srgbClr val="3E3E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71F5-DD2F-4F97-98D9-86B52B288826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068F-4C7B-407A-9E77-848CFDA7B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91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1E622-AF91-430B-A5C3-BC1B7A2A2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09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7DE2-FEB9-44F7-84AF-B20018107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68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BD80D-B123-4BB1-BD3B-E48B2776D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369B7-D32A-4D85-80FA-2CCC2D940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93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E017-B0B9-42F7-B623-004B89507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65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470CD-E2FF-4BB1-9EEE-769AA1830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13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3B29F-8100-44CF-BA43-269BA23739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FD9-857F-4475-9C37-EDAB6CC35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91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BB45B-9DEE-4C25-84BB-2D5548AFE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4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3A02-34B4-4D75-A0FC-25598DEC9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22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A2657-2157-4A9B-B082-30E31574A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34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8E4E2-3E72-4678-AECC-BEC35DA37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55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DA73-0323-488E-9C83-7D6CD2479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69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CB7C-9AC1-4B9D-AF18-F91033C43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57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222E3-A698-4797-9C6C-D5A885589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6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8231E-67FC-4494-A1F9-477598E1A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30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6AF51-78FA-441D-9C01-268FD7E9B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919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9835-6803-4D7A-B833-3C2300744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84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606D-DB63-48EB-9158-8EA43D0DE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038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50856-3F6B-464C-8EC6-1E9B3513E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055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4570B-4919-41E0-B923-9A19127C8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252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781B-C656-46F7-B71B-7159CB0F7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30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95D9-EF5D-417B-BB4F-80FBCC8BC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781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88C35-F492-4F7F-A962-F22E2B711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580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55BD3-1DA8-4C20-9D12-0C86954CE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91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69AA-A05A-447E-BC89-3FAFEFEDE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157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A3C6-F2D7-4A03-BF5B-574165CE3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068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536FB-86D7-4467-8D30-AECAB1952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650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6A4B-3337-4864-998E-95ED94895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100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1FB8-9C6F-459A-81D7-3571023B9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868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D0955-2626-4AB1-B023-FB4C6061A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030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23E2-22BE-43B5-9A0D-B9C6A3F0A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664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BF554-F7D2-4691-AC07-94A147F39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64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61288-F173-4A70-811F-1CFF9D97C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65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1365D-F6A7-4EC3-9A33-6774D6FB3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605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F578-DE23-4764-8926-72A56A963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373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8EA24-36EE-4374-A371-BFB23AED9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266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716B-4957-44E7-ADB4-668D52139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84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A6803-E5BE-4812-A081-E722849B2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979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1E84-720D-41C1-BC03-3491A73391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444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8ADF4-63B9-496A-A076-4A4F7B88E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247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3BF9-243D-441A-881D-1452DFF76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379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C3B3B-022C-4ECA-BCB4-6F2CDA7FA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40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F5ED-1183-4584-88C1-C3C96C88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41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48BFB-B0B9-46EA-A59C-24803C38B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4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9ECFD-09CE-4B3A-B5DE-F841BA4E7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82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60966-35A2-43D8-8AF5-A5F75EA49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17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EA7B3-B1A8-42A3-8800-5DEDF3F59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136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28BA-909C-4AE7-BC9B-B1E08DE87A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658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51E7B-F04F-4E7C-9CA4-B6B0470B0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120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7CF30-60F5-455B-80BA-5E8AB795D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56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22B22-7877-4505-AB88-0067C10A8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725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E4D13-AA1A-4565-8ED0-C0EE382ED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375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2C80E-BFFC-4906-836E-5E7F95243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851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75CA-09FC-4E3F-B87B-200C5FA1D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4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8D562-502E-4E99-9995-46E97C1D2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163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DC72-B04F-4B3A-90DB-CBB05BB99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274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1E36-3A9F-48DC-84A4-B2A3B454D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918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DD8F-3888-4FE3-BB4F-00CB3A5EF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8448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E2542-D977-4FE9-9E3A-D2420D070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448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90172-77D4-4786-A002-0E4E15FA9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072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2FE6A-E1D1-4129-8268-68E67E917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68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9C42C-FDCE-4D61-89E1-1C66ADF1C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411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200E-2139-4B73-B3DD-2A591D0A6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423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B09F-DE50-4D20-9A43-A989A334F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757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7E39B-C562-4BD2-B24D-F40F9E355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6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FABD-A17A-4309-B665-FECD6E012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17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AD168-31FE-4C87-B1A4-A413B228E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78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DB4F-06F6-48F3-808C-C57194227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761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93CA0-C77E-4460-B329-6CCD296F3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304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E9252-A42D-455D-AE3A-69686A90B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826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48B80-3A84-4BB8-8E70-DC069D78B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5947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6D41D-4755-4FEB-8988-44556D0670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870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0EB64-E949-41DC-A3AD-18F269F5B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867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3BF6-7425-4DE0-817E-031B667B4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264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6B28-A8E1-4E74-95C8-964ED776B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8443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209C1-05E7-4928-A2DF-D29D12226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83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9237-CF7A-4DD6-90D9-5F79C665B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9598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1539-42A7-4610-B180-D0D52575A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7258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88254-EA59-4064-A114-F01429B47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5503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7D099-165A-4FA5-946A-865D642D6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640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F6C4D-3ACD-4054-8FAE-21C571F7D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928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8099-1DFE-4076-B5A9-B37FC4465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675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A5545-EF5E-41D6-BB79-59283C571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7169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68BE9-DFA0-401C-8455-C56F646C88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88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CAA0E-96D6-4E07-B43D-BCB32EAD1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248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2B88-D158-4C5C-8A18-BDB1C10F1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962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969E4-3472-49B7-9591-D0334D027F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92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75C32-A6A1-42BD-A4D0-10A04996D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514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5399-754A-4DC4-85B0-A7E95E302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7462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E269-E58F-41D6-9758-C3F0B8DFD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572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C01B-503F-4675-A6A5-E5071C162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0553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0B1AA-DFC5-4D3E-9F7A-0B9FF4707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847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B7069-6351-40A5-9330-FD7130C21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9262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8DA39-FF93-442B-B381-547100854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2664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69413-451D-4FFB-B189-182F0AD7B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892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2694-CB8D-44C0-886A-8A6D4AED2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029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15D0C-C10A-47C3-BD42-46B4B0EA8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127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5CE8-CFE8-4A8B-AE16-3BF4CB1EC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4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7FF4C0-9E26-4543-B837-1AE7D6EB41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1DF95D-986B-4ACA-BCB4-3F91313E50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02B45-B63C-4EAE-B6A7-E43EAEAAAA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E37DB8-01B5-4374-96F9-65C52F0A0A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9F311F-90D3-4E77-9AE8-9377A25AA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BFA165-A109-4D42-8EA6-3CC972A820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A028EB-AF46-495A-A296-52BF41FBD9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80E107-4CE1-45C2-A137-3DF71DEA2E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C1684F-D516-4E9C-BB75-52933B7054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02548">
            <a:off x="348681" y="889105"/>
            <a:ext cx="6205682" cy="3185703"/>
          </a:xfrm>
        </p:spPr>
        <p:txBody>
          <a:bodyPr/>
          <a:lstStyle/>
          <a:p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Магический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треугольник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680" y="4864348"/>
            <a:ext cx="13176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607" y="4864348"/>
            <a:ext cx="1316850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042" y="4864348"/>
            <a:ext cx="13176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779" y="3937991"/>
            <a:ext cx="13176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513" y="3933055"/>
            <a:ext cx="13176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607" y="3044131"/>
            <a:ext cx="13176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9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+ 12 + 13 + 7 = 38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+ 15 + 9 + 2 = 38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+ 9 + 10 + 6 = 38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3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Определите, является ли треугольник магическим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0164"/>
            <a:ext cx="6768752" cy="478428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9300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+ 5 + 4 + 10 = 30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+ 2 + 7 + 16 = 30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+ 7 + 6 + 13 = 30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3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Определите, является ли треугольник магическим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28792" cy="49831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7949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600200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13+16+3+10=42</a:t>
            </a:r>
          </a:p>
          <a:p>
            <a:pPr marL="0" indent="0">
              <a:buNone/>
            </a:pP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16+11+13+2=42</a:t>
            </a:r>
          </a:p>
          <a:p>
            <a:pPr marL="0" indent="0">
              <a:buNone/>
            </a:pP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10+13+15+4=42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41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Определите, является ли треугольник магическим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632848" cy="51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7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+ 8 + 9 + 5 = 29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+ 8 + 6 + 1 = 17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+ 1 + 4 + 9 = 17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47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Определите, является ли треугольник магическим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44816" cy="513973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183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+ 2 + 1 + 16 = 24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+ 3 + 6 + 13 = 24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+ 1 + 6 + 14 = 24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0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3240360"/>
          </a:xfrm>
        </p:spPr>
        <p:txBody>
          <a:bodyPr/>
          <a:lstStyle/>
          <a:p>
            <a:r>
              <a:rPr lang="ru-RU" sz="11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11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604663"/>
          </a:xfrm>
        </p:spPr>
        <p:txBody>
          <a:bodyPr/>
          <a:lstStyle/>
          <a:p>
            <a:pPr marL="0" indent="0">
              <a:buNone/>
            </a:pPr>
            <a:endParaRPr lang="ru-RU" sz="4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" y="1061222"/>
            <a:ext cx="93965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1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168352"/>
          </a:xfrm>
        </p:spPr>
        <p:txBody>
          <a:bodyPr anchor="b"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Авторы: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Гильмутдинова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Лена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Сайфутдиновна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 МБОУ «Гимназии №140» г. Казани,</a:t>
            </a:r>
          </a:p>
          <a:p>
            <a:pPr marL="0" lvl="0" indent="0"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Захарова Елена Николаевна</a:t>
            </a:r>
          </a:p>
          <a:p>
            <a:pPr marL="0" lvl="0" indent="0"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учитель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начальных классов МБОУ «Гимназии №140» г. Казани</a:t>
            </a:r>
          </a:p>
          <a:p>
            <a:pPr marL="0" indent="0" algn="ctr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613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3117"/>
            <a:ext cx="5544616" cy="64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2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352928" cy="6264696"/>
          </a:xfrm>
        </p:spPr>
        <p:txBody>
          <a:bodyPr numCol="2" spcCol="1080000"/>
          <a:lstStyle/>
          <a:p>
            <a:pPr marL="0" indent="0">
              <a:buNone/>
            </a:pPr>
            <a:r>
              <a:rPr lang="ru-RU" sz="9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9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люч арбуз  ведро  дерево      груша  книга  птица   чашка</a:t>
            </a:r>
            <a:endParaRPr lang="ru-RU" sz="9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4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 в обратном порядке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616624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23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– 1 – 15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 – 7 – 43 – 8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97 – 4 – 6 – 9 – 31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– 1 – 6 – 93 – 4 – 23</a:t>
            </a:r>
          </a:p>
          <a:p>
            <a:pPr marL="0" indent="0">
              <a:buNone/>
            </a:pP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7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Магический треугольник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5584"/>
            <a:ext cx="6192688" cy="457519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9896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+ 1 + 6 + 3 = 17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+ 1 + 5 + 9 = 17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+ 2 + 4 + 8 = 17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97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является ли треугольник магическим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47102"/>
            <a:ext cx="6624736" cy="483215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024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1">
  <a:themeElements>
    <a:clrScheme name="plain horizontal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191</Template>
  <TotalTime>149</TotalTime>
  <Words>274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191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Магический треугольник</vt:lpstr>
      <vt:lpstr>Слайд 2</vt:lpstr>
      <vt:lpstr>Слайд 3</vt:lpstr>
      <vt:lpstr>Слайд 4</vt:lpstr>
      <vt:lpstr>Слайд 5</vt:lpstr>
      <vt:lpstr>Назовите  в обратном порядке</vt:lpstr>
      <vt:lpstr>Магический треугольник</vt:lpstr>
      <vt:lpstr>Слайд 8</vt:lpstr>
      <vt:lpstr>Определите, является ли треугольник магическим ?</vt:lpstr>
      <vt:lpstr>Ответ</vt:lpstr>
      <vt:lpstr>Определите, является ли треугольник магическим ?</vt:lpstr>
      <vt:lpstr>Проверь себя</vt:lpstr>
      <vt:lpstr>Определите, является ли треугольник магическим ?</vt:lpstr>
      <vt:lpstr>Проверь себя</vt:lpstr>
      <vt:lpstr>Определите, является ли треугольник магическим ?</vt:lpstr>
      <vt:lpstr>Проверь себя</vt:lpstr>
      <vt:lpstr>Определите, является ли треугольник магическим ?</vt:lpstr>
      <vt:lpstr>Проверь себя</vt:lpstr>
      <vt:lpstr>Молодцы!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Руфис</dc:creator>
  <cp:lastModifiedBy>Tata</cp:lastModifiedBy>
  <cp:revision>23</cp:revision>
  <dcterms:created xsi:type="dcterms:W3CDTF">2012-12-12T18:21:29Z</dcterms:created>
  <dcterms:modified xsi:type="dcterms:W3CDTF">2013-01-17T21:54:54Z</dcterms:modified>
</cp:coreProperties>
</file>