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70" r:id="rId6"/>
    <p:sldId id="258" r:id="rId7"/>
    <p:sldId id="260" r:id="rId8"/>
    <p:sldId id="264" r:id="rId9"/>
    <p:sldId id="266" r:id="rId10"/>
    <p:sldId id="271" r:id="rId11"/>
    <p:sldId id="265" r:id="rId12"/>
    <p:sldId id="259" r:id="rId13"/>
    <p:sldId id="261" r:id="rId14"/>
    <p:sldId id="262" r:id="rId15"/>
    <p:sldId id="263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936A-0033-4995-A872-29E483CA93D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479E-9D76-44C4-B6BD-9A0AF5D8C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936A-0033-4995-A872-29E483CA93D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479E-9D76-44C4-B6BD-9A0AF5D8C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936A-0033-4995-A872-29E483CA93D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479E-9D76-44C4-B6BD-9A0AF5D8C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936A-0033-4995-A872-29E483CA93D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479E-9D76-44C4-B6BD-9A0AF5D8C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936A-0033-4995-A872-29E483CA93D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479E-9D76-44C4-B6BD-9A0AF5D8C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936A-0033-4995-A872-29E483CA93D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479E-9D76-44C4-B6BD-9A0AF5D8C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936A-0033-4995-A872-29E483CA93D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479E-9D76-44C4-B6BD-9A0AF5D8C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936A-0033-4995-A872-29E483CA93D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479E-9D76-44C4-B6BD-9A0AF5D8C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936A-0033-4995-A872-29E483CA93D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479E-9D76-44C4-B6BD-9A0AF5D8C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936A-0033-4995-A872-29E483CA93D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479E-9D76-44C4-B6BD-9A0AF5D8C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936A-0033-4995-A872-29E483CA93D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4479E-9D76-44C4-B6BD-9A0AF5D8C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936A-0033-4995-A872-29E483CA93DB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4479E-9D76-44C4-B6BD-9A0AF5D8C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История деревянной ложки</a:t>
            </a:r>
            <a:b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 Руси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60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0825" y="333375"/>
            <a:ext cx="9432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"Ложкарной столицей" России  называют в народе город Семёнов, что находится в глубине керженских лесов Нижегородского края.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196975"/>
            <a:ext cx="398303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photo_932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00213"/>
            <a:ext cx="42672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643074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rgbClr val="00B0F0"/>
                </a:solidFill>
              </a:rPr>
              <a:t>В старину русские люди носили ложку при себе, за поясом или за голенищем сапога. Без своей ложки в гости не ходили. Если же в дом приходил гость, то хозяин ложки ему не подавал, а ждал, когда тот достанет свою ложку.</a:t>
            </a:r>
          </a:p>
        </p:txBody>
      </p:sp>
      <p:pic>
        <p:nvPicPr>
          <p:cNvPr id="10" name="Рисунок 9" descr="spoon_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143116"/>
            <a:ext cx="5357850" cy="4018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000264"/>
          </a:xfrm>
        </p:spPr>
        <p:txBody>
          <a:bodyPr>
            <a:noAutofit/>
          </a:bodyPr>
          <a:lstStyle/>
          <a:p>
            <a:r>
              <a:rPr lang="ru-RU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Как вы думаете, из чего делали ложки? А из каких деревьев? Ложки на Руси вырезали из дерева - липы. Ложки получались легкими, удобными, они не нагревались от горячей пищи. Ложки на Руси делали с выдумкой: расписные, вырезные, непохожие на другие. Ложки изготавливали специальные мастера, их называли ложкари, ложечники»</a:t>
            </a:r>
          </a:p>
        </p:txBody>
      </p:sp>
      <p:pic>
        <p:nvPicPr>
          <p:cNvPr id="4" name="Рисунок 3" descr="12727145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428868"/>
            <a:ext cx="5357850" cy="4024341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7148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Вырезать настоящую русскую деревянную ложку непросто, от мастера требуется огромная самоотдача и талант. Вырезание деревянных сувениров — это целое искусство, которому обучаются годами. Вначале столяру нужно определиться с формой ложки: круглая или овальная, плоская, объемная или гранёная. Каждая форма деревянной ложки соответствует своему назначению. Это может быть ложка для солений, десертная ложечка, шумовка, ложка для горчицы,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соли.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spoon_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42852"/>
            <a:ext cx="6357982" cy="3903491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42913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solidFill>
                  <a:srgbClr val="00B050"/>
                </a:solidFill>
              </a:rPr>
              <a:t>Форма ложки постоянно менялась, пока в 1760 году не стала овальной и удобной в употреблении. Сейчас изготавливают огромное количество разнообразных ложек – разных цветов, размеров, форм, из различных материалов. Но стоит особое внимание уделить деревянной декоративной ложке с росписью, появившейся в 17 веке и получившей название по месту появления этого вида искусства – Хохлома. Красные сочные ягоды рябины и земляники, цветы и ветки, птицы, рыбы и звери... Традиционные цвета: черный (иногда зеленый) и красный на золотистом фоне.</a:t>
            </a:r>
          </a:p>
        </p:txBody>
      </p:sp>
      <p:pic>
        <p:nvPicPr>
          <p:cNvPr id="7" name="Рисунок 6" descr="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85728"/>
            <a:ext cx="5941156" cy="310513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857760"/>
            <a:ext cx="8358246" cy="13573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>
                <a:solidFill>
                  <a:srgbClr val="7030A0"/>
                </a:solidFill>
              </a:rPr>
              <a:t>Следует отметить, что ложки для растирания пищи не покрывались лаком. А вот остальные виды деревянных ложек имеют очень нарядный вид. Их расписывают вручную настоящие художники, применяя старинную технику письма, затем покрывают специальным лаком.</a:t>
            </a:r>
          </a:p>
        </p:txBody>
      </p:sp>
      <p:pic>
        <p:nvPicPr>
          <p:cNvPr id="4" name="Рисунок 3" descr="R_2_mbmn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24190">
            <a:off x="963712" y="1048878"/>
            <a:ext cx="3367478" cy="2698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lozhki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66197">
            <a:off x="4872437" y="1252407"/>
            <a:ext cx="3265773" cy="2824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en-US" sz="2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2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Ложкарной столицей</a:t>
            </a:r>
            <a:r>
              <a:rPr lang="en-US" sz="2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 </a:t>
            </a:r>
            <a:r>
              <a:rPr lang="ru-RU" sz="2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России и признанным центром всемирно известной хохломской росписи называют в народе город Семенов, что находится в глубине керженских лесов Нижегородского края. Здесь бережно сохраняется, приумножается и передается из поколения в поколение традиционный промысел предков, мастеривших замечательный щепной товар.  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KO_H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14829">
            <a:off x="3039727" y="439056"/>
            <a:ext cx="3058461" cy="3853661"/>
          </a:xfrm>
          <a:prstGeom prst="rect">
            <a:avLst/>
          </a:prstGeom>
        </p:spPr>
      </p:pic>
      <p:pic>
        <p:nvPicPr>
          <p:cNvPr id="6" name="Рисунок 5" descr="Nabor_xfg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405757">
            <a:off x="-419515" y="1212327"/>
            <a:ext cx="4064576" cy="2357454"/>
          </a:xfrm>
          <a:prstGeom prst="rect">
            <a:avLst/>
          </a:prstGeom>
        </p:spPr>
      </p:pic>
      <p:pic>
        <p:nvPicPr>
          <p:cNvPr id="7" name="Рисунок 6" descr="L_1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374588">
            <a:off x="5422827" y="1100172"/>
            <a:ext cx="4066233" cy="229499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Деревянные ложки — это отражение самобытности нашей русской культуры и ее наших культурных традиций. Деревянные ложки пришли к нам из глубины веков, очаровывая всех своей неповторимостью и колоритом.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0_353c_2469809_xl56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7734605" cy="51435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60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988" y="-228600"/>
            <a:ext cx="970597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sergey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60350"/>
            <a:ext cx="74168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rp27127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7500"/>
            <a:ext cx="914400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60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988" y="-228600"/>
            <a:ext cx="970597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191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379253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image-beN343-russia-biograp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3375"/>
            <a:ext cx="43053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395288" y="6092825"/>
            <a:ext cx="8523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Ложкарный промысел был распространён по всей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60-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-242888"/>
            <a:ext cx="9705976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0_4c60a_e37ded33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052513"/>
            <a:ext cx="74517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26035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Ложки  часто носили при себе в особых футлярах</a:t>
            </a:r>
            <a:r>
              <a:rPr lang="ru-RU"/>
              <a:t> </a:t>
            </a:r>
            <a:r>
              <a:rPr lang="ru-RU" sz="2400"/>
              <a:t>либо просто за поясом или голенищем сапога.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вы думаете, какими ложками ели в давние времена на Руси? На Руси ложки начали делать очень-очень рано. Простые русские люди с незапамятных времен ели щи да кашу деревянными ложками» </a:t>
            </a:r>
          </a:p>
        </p:txBody>
      </p:sp>
      <p:pic>
        <p:nvPicPr>
          <p:cNvPr id="5" name="Рисунок 4" descr="ж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429000"/>
            <a:ext cx="4500587" cy="300039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214314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Деревянные изделия не только красивы — это экологически чистый материал. </a:t>
            </a:r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Пользоваться </a:t>
            </a:r>
            <a:r>
              <a:rPr lang="ru-RU" sz="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деревянными изделиями не только безопасно, но и полезно для здоровья. Недаром на Руси испокон века ели из деревянной посуды деревянными столовыми приборами и были здоровы до самой старости.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spoon_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500306"/>
            <a:ext cx="6357982" cy="4000528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 smtClean="0">
                <a:solidFill>
                  <a:srgbClr val="FF0000"/>
                </a:solidFill>
              </a:rPr>
              <a:t>Деревянные </a:t>
            </a:r>
            <a:r>
              <a:rPr lang="ru-RU" sz="2200" b="1" i="1" dirty="0">
                <a:solidFill>
                  <a:srgbClr val="FF0000"/>
                </a:solidFill>
              </a:rPr>
              <a:t>ложки можно использовать и как превосходный музыкальный инструмент. Они при соприкосновении издают удивительно гармоничный, чистый звук. Подобное свойство деревянных изделий немедленно оценили музыканты всего мира, и сейчас существует целая школа игры на деревянных ложках.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ь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214686"/>
            <a:ext cx="392909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285992"/>
            <a:ext cx="3951741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Употребление ложек в качестве музыкального инструмента не уникально. Известно, что на пирушках, в пылу плясового азарта в ход пускались не только ложки, но и сковороды, самоварные трубы, всё, что может издавать звук. Время возникновения на Руси ложек как музыкального инструмента не установлено.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643182"/>
            <a:ext cx="3500462" cy="23233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ро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714752"/>
            <a:ext cx="3510463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605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История деревянной ложки на Руси</vt:lpstr>
      <vt:lpstr>Деревянные ложки — это отражение самобытности нашей русской культуры и ее наших культурных традиций. Деревянные ложки пришли к нам из глубины веков, очаровывая всех своей неповторимостью и колоритом.  </vt:lpstr>
      <vt:lpstr>Слайд 3</vt:lpstr>
      <vt:lpstr>Слайд 4</vt:lpstr>
      <vt:lpstr>Слайд 5</vt:lpstr>
      <vt:lpstr>Как вы думаете, какими ложками ели в давние времена на Руси? На Руси ложки начали делать очень-очень рано. Простые русские люди с незапамятных времен ели щи да кашу деревянными ложками» </vt:lpstr>
      <vt:lpstr>Деревянные изделия не только красивы — это экологически чистый материал. Пользоваться деревянными изделиями не только безопасно, но и полезно для здоровья. Недаром на Руси испокон века ели из деревянной посуды деревянными столовыми приборами и были здоровы до самой старости.  </vt:lpstr>
      <vt:lpstr>Деревянные ложки можно использовать и как превосходный музыкальный инструмент. Они при соприкосновении издают удивительно гармоничный, чистый звук. Подобное свойство деревянных изделий немедленно оценили музыканты всего мира, и сейчас существует целая школа игры на деревянных ложках.  </vt:lpstr>
      <vt:lpstr>Употребление ложек в качестве музыкального инструмента не уникально. Известно, что на пирушках, в пылу плясового азарта в ход пускались не только ложки, но и сковороды, самоварные трубы, всё, что может издавать звук. Время возникновения на Руси ложек как музыкального инструмента не установлено.  </vt:lpstr>
      <vt:lpstr>Слайд 10</vt:lpstr>
      <vt:lpstr>В старину русские люди носили ложку при себе, за поясом или за голенищем сапога. Без своей ложки в гости не ходили. Если же в дом приходил гость, то хозяин ложки ему не подавал, а ждал, когда тот достанет свою ложку.</vt:lpstr>
      <vt:lpstr>Как вы думаете, из чего делали ложки? А из каких деревьев? Ложки на Руси вырезали из дерева - липы. Ложки получались легкими, удобными, они не нагревались от горячей пищи. Ложки на Руси делали с выдумкой: расписные, вырезные, непохожие на другие. Ложки изготавливали специальные мастера, их называли ложкари, ложечники»</vt:lpstr>
      <vt:lpstr>Вырезать настоящую русскую деревянную ложку непросто, от мастера требуется огромная самоотдача и талант. Вырезание деревянных сувениров — это целое искусство, которому обучаются годами. Вначале столяру нужно определиться с формой ложки: круглая или овальная, плоская, объемная или гранёная. Каждая форма деревянной ложки соответствует своему назначению. Это может быть ложка для солений, десертная ложечка, шумовка, ложка для горчицы, соли.</vt:lpstr>
      <vt:lpstr>Форма ложки постоянно менялась, пока в 1760 году не стала овальной и удобной в употреблении. Сейчас изготавливают огромное количество разнообразных ложек – разных цветов, размеров, форм, из различных материалов. Но стоит особое внимание уделить деревянной декоративной ложке с росписью, появившейся в 17 веке и получившей название по месту появления этого вида искусства – Хохлома. Красные сочные ягоды рябины и земляники, цветы и ветки, птицы, рыбы и звери... Традиционные цвета: черный (иногда зеленый) и красный на золотистом фоне.</vt:lpstr>
      <vt:lpstr>Следует отметить, что ложки для растирания пищи не покрывались лаком. А вот остальные виды деревянных ложек имеют очень нарядный вид. Их расписывают вручную настоящие художники, применяя старинную технику письма, затем покрывают специальным лаком.</vt:lpstr>
      <vt:lpstr>«Ложкарной столицей» России и признанным центром всемирно известной хохломской росписи называют в народе город Семенов, что находится в глубине керженских лесов Нижегородского края. Здесь бережно сохраняется, приумножается и передается из поколения в поколение традиционный промысел предков, мастеривших замечательный щепной товар.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деревянной ложки на Руси</dc:title>
  <dc:creator>Admin</dc:creator>
  <cp:lastModifiedBy>Admin</cp:lastModifiedBy>
  <cp:revision>11</cp:revision>
  <dcterms:created xsi:type="dcterms:W3CDTF">2012-11-08T13:09:34Z</dcterms:created>
  <dcterms:modified xsi:type="dcterms:W3CDTF">2012-11-29T15:14:10Z</dcterms:modified>
</cp:coreProperties>
</file>