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3D2590-975B-4074-A783-B83B4685A13A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DBBDEB-1B55-4954-ABEE-EC3B049D9DF7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21BE6F-7D24-4FEB-AA9C-BAEAC606F497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D30EC3-6109-4EB6-BB99-E8D1DECB625C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7B4F3F-D7C2-434F-A77D-53F239BFA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78AB15-2286-4934-92A2-A71F2C4A3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7018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7018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53F8CE-4A6A-430B-9180-441DD9A095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F5701A-6CD7-4555-A0AE-63B72657E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53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53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0675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138363"/>
            <a:ext cx="4132263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450726-6A6F-4F98-B659-3236ABBA5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700088"/>
            <a:ext cx="2151063" cy="6424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0787" cy="6424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4250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2325" y="2138363"/>
            <a:ext cx="4130675" cy="4986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5400" y="2138363"/>
            <a:ext cx="4132263" cy="498633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4250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22325" y="2138363"/>
            <a:ext cx="4130675" cy="49863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5400" y="2138363"/>
            <a:ext cx="4132263" cy="4986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767713-6F36-47FC-BF11-B68FCECEA6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F423AE-E0FC-49BE-A378-9F1086D23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D0BAED-705F-423E-9C7B-9F047B8625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BB4B69-3DAE-4328-A168-82A3C8155E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072C9-7CDF-4BAE-A8ED-4DC6AC1D0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3C9F5C-6492-47F9-8967-E8D445172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555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E7EC1E3-2D17-49D8-8EAD-4B5B0EF163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4250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5338" cy="498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52438"/>
            <a:ext cx="9072562" cy="774700"/>
          </a:xfrm>
          <a:ln/>
        </p:spPr>
        <p:txBody>
          <a:bodyPr lIns="90000" tIns="46800" rIns="90000" bIns="46800"/>
          <a:lstStyle/>
          <a:p>
            <a:pPr marL="358775" indent="-357188">
              <a:lnSpc>
                <a:spcPct val="100000"/>
              </a:lnSpc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/>
              <a:t>Саванны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079500"/>
            <a:ext cx="8820150" cy="591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03238"/>
            <a:ext cx="9072562" cy="1512887"/>
          </a:xfrm>
          <a:ln/>
        </p:spPr>
        <p:txBody>
          <a:bodyPr lIns="90000" tIns="46800" rIns="90000" bIns="46800"/>
          <a:lstStyle/>
          <a:p>
            <a:pPr marL="358775" indent="-357188">
              <a:lnSpc>
                <a:spcPct val="100000"/>
              </a:lnSpc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/>
              <a:t>Африканская зебра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619250"/>
            <a:ext cx="8820150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593725"/>
            <a:ext cx="9180512" cy="642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Бегемоты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2138363"/>
            <a:ext cx="4106863" cy="48529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619250"/>
            <a:ext cx="4319588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0313" y="1619250"/>
            <a:ext cx="495935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0975" cy="1258887"/>
          </a:xfrm>
          <a:ln/>
        </p:spPr>
        <p:txBody>
          <a:bodyPr lIns="91440" tIns="91440" rIns="91440" bIns="4572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79388"/>
            <a:ext cx="46799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261938"/>
            <a:ext cx="4206875" cy="387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319588"/>
            <a:ext cx="4679950" cy="274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4140200"/>
            <a:ext cx="4206875" cy="283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200" y="452438"/>
            <a:ext cx="8483600" cy="608012"/>
          </a:xfrm>
          <a:ln/>
        </p:spPr>
        <p:txBody>
          <a:bodyPr lIns="90000" tIns="46800" rIns="90000" bIns="46800"/>
          <a:lstStyle/>
          <a:p>
            <a:pPr marL="358775" indent="-357188">
              <a:lnSpc>
                <a:spcPct val="100000"/>
              </a:lnSpc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 sz="3000"/>
              <a:t>Лев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3925" y="944563"/>
            <a:ext cx="8399463" cy="630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0675" y="3600450"/>
            <a:ext cx="4787900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79388"/>
            <a:ext cx="57594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60475"/>
            <a:ext cx="52197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41363" y="700088"/>
            <a:ext cx="8607425" cy="620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99284C"/>
                </a:solidFill>
              </a:rPr>
              <a:t>                                              Нектарница —                                                   самая маленькая                                                птица на Земле.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923925" y="503238"/>
            <a:ext cx="8651875" cy="1176337"/>
          </a:xfrm>
          <a:ln/>
        </p:spPr>
        <p:txBody>
          <a:bodyPr lIns="90000" tIns="46800" rIns="90000" bIns="46800"/>
          <a:lstStyle/>
          <a:p>
            <a:pPr marL="358775" indent="-357188">
              <a:lnSpc>
                <a:spcPct val="100000"/>
              </a:lnSpc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/>
              <a:t>Страус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3925" y="1385888"/>
            <a:ext cx="8232775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503238"/>
            <a:ext cx="8315325" cy="623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725" y="1800225"/>
            <a:ext cx="4500563" cy="510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744538"/>
            <a:ext cx="8607425" cy="1171575"/>
          </a:xfrm>
          <a:ln/>
        </p:spPr>
        <p:txBody>
          <a:bodyPr tIns="35280"/>
          <a:lstStyle/>
          <a:p>
            <a:pPr marL="358775" indent="-357188"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/>
              <a:t>Птица марабу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5563" y="2138363"/>
            <a:ext cx="4106862" cy="4672012"/>
          </a:xfrm>
          <a:ln/>
        </p:spPr>
        <p:txBody>
          <a:bodyPr/>
          <a:lstStyle/>
          <a:p>
            <a:pPr marL="503238" indent="-430213">
              <a:buClrTx/>
              <a:buSzPct val="75000"/>
              <a:buFontTx/>
              <a:buNone/>
              <a:tabLst>
                <a:tab pos="5032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</a:pPr>
            <a:r>
              <a:rPr lang="ru-RU"/>
              <a:t>встречается только в Африке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0975" cy="1258887"/>
          </a:xfrm>
          <a:ln/>
        </p:spPr>
        <p:txBody>
          <a:bodyPr lIns="91440" tIns="91440" rIns="91440" bIns="4572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850" y="0"/>
            <a:ext cx="3889375" cy="353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6850" y="4095750"/>
            <a:ext cx="4603750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05313" y="0"/>
            <a:ext cx="4762500" cy="365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40313" y="4176713"/>
            <a:ext cx="4603750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103438" y="3419475"/>
            <a:ext cx="61214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0000"/>
                </a:solidFill>
              </a:rPr>
              <a:t>Животный мир саванн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44538"/>
            <a:ext cx="8607425" cy="1171575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Птица-секретарь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lipArt" idx="1"/>
          </p:nvPr>
        </p:nvSpPr>
        <p:spPr>
          <a:xfrm>
            <a:off x="822325" y="2138363"/>
            <a:ext cx="4106863" cy="4762500"/>
          </a:xfrm>
        </p:spPr>
      </p:sp>
      <p:sp>
        <p:nvSpPr>
          <p:cNvPr id="2457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072063" y="2160588"/>
            <a:ext cx="4106862" cy="4672012"/>
          </a:xfrm>
          <a:ln/>
        </p:spPr>
        <p:txBody>
          <a:bodyPr/>
          <a:lstStyle/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ru-RU"/>
              <a:t>Выделяется своим обликом и повадками.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725" y="1800225"/>
            <a:ext cx="4319588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3963" y="3600450"/>
            <a:ext cx="4146550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0975" cy="1258887"/>
          </a:xfrm>
          <a:ln/>
        </p:spPr>
        <p:txBody>
          <a:bodyPr lIns="91440" tIns="91440" rIns="91440" bIns="4572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B80047"/>
                </a:solidFill>
              </a:rPr>
              <a:t>            Фламинго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438" y="539750"/>
            <a:ext cx="3581400" cy="391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1079500"/>
            <a:ext cx="5400675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68625" y="3959225"/>
            <a:ext cx="2432050" cy="362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741363" y="700088"/>
            <a:ext cx="8605837" cy="642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99284C"/>
                </a:solidFill>
              </a:rPr>
              <a:t>Спасибо за внимание!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99284C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99284C"/>
                </a:solidFill>
              </a:rPr>
              <a:t>Работу выполнили 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99284C"/>
                </a:solidFill>
              </a:rPr>
              <a:t>учащиеся 7Б класса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99284C"/>
                </a:solidFill>
              </a:rPr>
              <a:t>МОУ «Уваровская СОШ»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99284C"/>
                </a:solidFill>
              </a:rPr>
              <a:t>Лоев Роман и Скачков Игорь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03238"/>
            <a:ext cx="9072562" cy="1512887"/>
          </a:xfrm>
          <a:ln/>
        </p:spPr>
        <p:txBody>
          <a:bodyPr lIns="90000" tIns="46800" rIns="90000" bIns="46800"/>
          <a:lstStyle/>
          <a:p>
            <a:pPr marL="358775" indent="-357188">
              <a:lnSpc>
                <a:spcPct val="100000"/>
              </a:lnSpc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/>
              <a:t>Жираф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595438"/>
            <a:ext cx="8999538" cy="578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75" y="503238"/>
            <a:ext cx="8904288" cy="667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9788" y="692150"/>
            <a:ext cx="8651875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0975" cy="1258887"/>
          </a:xfrm>
          <a:ln/>
        </p:spPr>
        <p:txBody>
          <a:bodyPr lIns="91440" tIns="91440" rIns="91440" bIns="4572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651250" cy="338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4560888"/>
            <a:ext cx="4006850" cy="299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56088"/>
            <a:ext cx="4297363" cy="321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4238" y="0"/>
            <a:ext cx="2844800" cy="349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71850" y="2111375"/>
            <a:ext cx="4365625" cy="326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30238" y="503238"/>
            <a:ext cx="8945562" cy="852487"/>
          </a:xfrm>
          <a:ln/>
        </p:spPr>
        <p:txBody>
          <a:bodyPr lIns="90000" tIns="46800" rIns="90000" bIns="46800"/>
          <a:lstStyle/>
          <a:p>
            <a:pPr marL="358775" indent="-357188">
              <a:lnSpc>
                <a:spcPct val="100000"/>
              </a:lnSpc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 sz="3400"/>
              <a:t>Африканский слон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328738"/>
            <a:ext cx="9180512" cy="587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539750"/>
            <a:ext cx="9180512" cy="665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539750"/>
            <a:ext cx="9180512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59</Words>
  <Application>Microsoft Office PowerPoint</Application>
  <PresentationFormat>Произвольный</PresentationFormat>
  <Paragraphs>24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Lucida Sans Unicode</vt:lpstr>
      <vt:lpstr>Wingdings</vt:lpstr>
      <vt:lpstr>+mn-ea</vt:lpstr>
      <vt:lpstr>Тема Office</vt:lpstr>
      <vt:lpstr>Тема Office</vt:lpstr>
      <vt:lpstr>Тема Office</vt:lpstr>
      <vt:lpstr>Саванны</vt:lpstr>
      <vt:lpstr>Слайд 2</vt:lpstr>
      <vt:lpstr>Жираф</vt:lpstr>
      <vt:lpstr>Слайд 4</vt:lpstr>
      <vt:lpstr>Слайд 5</vt:lpstr>
      <vt:lpstr>Слайд 6</vt:lpstr>
      <vt:lpstr>Африканский слон</vt:lpstr>
      <vt:lpstr>Слайд 8</vt:lpstr>
      <vt:lpstr>Слайд 9</vt:lpstr>
      <vt:lpstr>Африканская зебра</vt:lpstr>
      <vt:lpstr>Слайд 11</vt:lpstr>
      <vt:lpstr>Бегемоты</vt:lpstr>
      <vt:lpstr>Слайд 13</vt:lpstr>
      <vt:lpstr>Лев</vt:lpstr>
      <vt:lpstr>Слайд 15</vt:lpstr>
      <vt:lpstr>Слайд 16</vt:lpstr>
      <vt:lpstr>Страус</vt:lpstr>
      <vt:lpstr>Слайд 18</vt:lpstr>
      <vt:lpstr>Птица марабу</vt:lpstr>
      <vt:lpstr>Птица-секретарь</vt:lpstr>
      <vt:lpstr>            Фламинго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Саванны</dc:title>
  <dc:creator>Татьяна Игнатова</dc:creator>
  <cp:lastModifiedBy>revaz</cp:lastModifiedBy>
  <cp:revision>7</cp:revision>
  <cp:lastPrinted>1601-01-01T00:00:00Z</cp:lastPrinted>
  <dcterms:created xsi:type="dcterms:W3CDTF">2011-10-25T16:54:10Z</dcterms:created>
  <dcterms:modified xsi:type="dcterms:W3CDTF">2013-02-09T16:49:56Z</dcterms:modified>
</cp:coreProperties>
</file>