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6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7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4099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9144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0A6D7FF-DA8F-426A-99D0-2197B6A1D7A2}" type="slidenum">
              <a:rPr lang="ru-RU" sz="2100">
                <a:solidFill>
                  <a:srgbClr val="000000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ru-RU" sz="210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4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smtClean="0">
              <a:cs typeface="Lucida Sans Unicode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7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9144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B4D902B6-A814-45B4-9B4E-D67CBFAE7B5E}" type="slidenum">
              <a:rPr lang="ru-RU" sz="2100">
                <a:solidFill>
                  <a:srgbClr val="000000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ru-RU" sz="210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smtClean="0">
              <a:cs typeface="Lucida Sans Unicode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9144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A880733-18A8-471B-A399-23B3D19263BD}" type="slidenum">
              <a:rPr lang="ru-RU" sz="2100">
                <a:solidFill>
                  <a:srgbClr val="000000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ru-RU" sz="2100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smtClean="0">
              <a:cs typeface="Lucida Sans Unicode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3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355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303F-1985-437A-BF23-96DEAC1D0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CAB48-4EA6-4609-8ADC-C509E95A64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70183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70183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6F373-8B06-464A-A90A-D168AA1B89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5925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9688" y="2101850"/>
            <a:ext cx="4227512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129F0-25B9-480F-BE9C-9BE9AFB96F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6138" y="555625"/>
            <a:ext cx="2151062" cy="6532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2375" cy="6532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1363" y="1963738"/>
            <a:ext cx="4308475" cy="498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02238" y="1963738"/>
            <a:ext cx="4308475" cy="498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E0995-A02E-4096-86EB-54DDF79BEB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18375" y="282575"/>
            <a:ext cx="2192338" cy="6667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282575"/>
            <a:ext cx="6424612" cy="6667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741363" y="282575"/>
            <a:ext cx="8605837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41363" y="1963738"/>
            <a:ext cx="4308475" cy="2416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02238" y="1963738"/>
            <a:ext cx="4308475" cy="2416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741363" y="4532313"/>
            <a:ext cx="4308475" cy="24177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02238" y="4532313"/>
            <a:ext cx="4308475" cy="24177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555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555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A897-47BE-47AE-AED5-25BE1464E4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46AFE-292B-441D-97CA-19D96EE8F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E47A8-C9AE-49CE-BCAD-26ADC60D1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74046-E779-4ECD-AF92-0BBC9849C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68A58-4249-4C45-B25B-A43F9F6493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77B89-3C62-4D5E-8751-EF5C6732C1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555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928815F-7610-4151-BAAB-24837B53F3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404813" y="1893888"/>
            <a:ext cx="9674225" cy="5665787"/>
          </a:xfrm>
          <a:prstGeom prst="roundRect">
            <a:avLst>
              <a:gd name="adj" fmla="val 28"/>
            </a:avLst>
          </a:prstGeom>
          <a:solidFill>
            <a:srgbClr val="DDDDDD"/>
          </a:solidFill>
          <a:ln w="936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555625"/>
            <a:ext cx="8605837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5837" cy="4986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0" y="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238125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116840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36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282575"/>
            <a:ext cx="8605837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1963738"/>
            <a:ext cx="8769350" cy="4986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AutoShape 3"/>
          <p:cNvSpPr>
            <a:spLocks noChangeArrowheads="1"/>
          </p:cNvSpPr>
          <p:nvPr/>
        </p:nvSpPr>
        <p:spPr bwMode="auto">
          <a:xfrm>
            <a:off x="725488" y="7077075"/>
            <a:ext cx="9355137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987550" y="7289800"/>
            <a:ext cx="8093075" cy="96838"/>
          </a:xfrm>
          <a:prstGeom prst="roundRect">
            <a:avLst>
              <a:gd name="adj" fmla="val 1667"/>
            </a:avLst>
          </a:prstGeom>
          <a:solidFill>
            <a:srgbClr val="FF9966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FF9966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j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7663"/>
            <a:ext cx="9070975" cy="1258887"/>
          </a:xfrm>
        </p:spPr>
        <p:txBody>
          <a:bodyPr/>
          <a:lstStyle/>
          <a:p>
            <a:pPr eaLnBrk="1"/>
            <a:endParaRPr lang="ru-RU" smtClean="0"/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503238" y="1763713"/>
            <a:ext cx="9070975" cy="4989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240963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5437188" y="6716713"/>
            <a:ext cx="203200" cy="403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5675313" y="6954838"/>
            <a:ext cx="203200" cy="403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6350000" y="485775"/>
            <a:ext cx="3065463" cy="960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tIns="91440">
            <a:spAutoFit/>
          </a:bodyPr>
          <a:lstStyle/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b="1" i="1">
                <a:solidFill>
                  <a:srgbClr val="FFCC99"/>
                </a:solidFill>
              </a:rPr>
              <a:t>Саванна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71475" y="360363"/>
            <a:ext cx="5927725" cy="1968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984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>
                <a:solidFill>
                  <a:srgbClr val="FFFFFF"/>
                </a:solidFill>
              </a:rPr>
              <a:t>Название «Саванна» происходит от испанского «сабана» что значит дикая первобытная равнина</a:t>
            </a:r>
          </a:p>
          <a:p>
            <a:pPr>
              <a:spcBef>
                <a:spcPts val="1200"/>
              </a:spcBef>
              <a:spcAft>
                <a:spcPts val="100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27025"/>
            <a:ext cx="8609012" cy="1263650"/>
          </a:xfrm>
        </p:spPr>
        <p:txBody>
          <a:bodyPr/>
          <a:lstStyle/>
          <a:p>
            <a:pPr eaLnBrk="1"/>
            <a:endParaRPr lang="ru-RU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963738"/>
            <a:ext cx="8772525" cy="4937125"/>
          </a:xfrm>
        </p:spPr>
        <p:txBody>
          <a:bodyPr/>
          <a:lstStyle/>
          <a:p>
            <a:pPr eaLnBrk="1"/>
            <a:endParaRPr lang="ru-RU" smtClean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lIns="90000" tIns="108360" rIns="90000" bIns="45000" anchor="ctr" anchorCtr="1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sz="7200" b="1">
                <a:solidFill>
                  <a:srgbClr val="280099"/>
                </a:solidFill>
              </a:rPr>
              <a:t>Спасибо за внимание!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ru-RU" sz="7200" b="1">
              <a:solidFill>
                <a:srgbClr val="280099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sz="4800" b="1">
                <a:solidFill>
                  <a:srgbClr val="280099"/>
                </a:solidFill>
              </a:rPr>
              <a:t>Работу выполнила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sz="4800" b="1">
                <a:solidFill>
                  <a:srgbClr val="280099"/>
                </a:solidFill>
              </a:rPr>
              <a:t>Мирошкина Лидия.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38" y="396875"/>
            <a:ext cx="9072562" cy="938213"/>
          </a:xfrm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mtClean="0">
                <a:latin typeface="Impact" pitchFamily="32" charset="0"/>
              </a:rPr>
              <a:t>Растительность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2160588"/>
            <a:ext cx="3779837" cy="5400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611563" y="2271713"/>
            <a:ext cx="3095625" cy="268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>
                <a:solidFill>
                  <a:srgbClr val="FF9966"/>
                </a:solidFill>
                <a:latin typeface="Times New Roman" pitchFamily="16" charset="0"/>
              </a:rPr>
              <a:t>Молочаи</a:t>
            </a:r>
          </a:p>
          <a:p>
            <a:pPr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>
                <a:solidFill>
                  <a:srgbClr val="FF9966"/>
                </a:solidFill>
                <a:latin typeface="Times New Roman" pitchFamily="16" charset="0"/>
              </a:rPr>
              <a:t>Баобабы</a:t>
            </a:r>
          </a:p>
          <a:p>
            <a:pPr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>
                <a:solidFill>
                  <a:srgbClr val="FF9966"/>
                </a:solidFill>
                <a:latin typeface="Times New Roman" pitchFamily="16" charset="0"/>
              </a:rPr>
              <a:t>Зонтичные акации </a:t>
            </a:r>
          </a:p>
          <a:p>
            <a:pPr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>
                <a:solidFill>
                  <a:srgbClr val="FF9966"/>
                </a:solidFill>
                <a:latin typeface="Times New Roman" pitchFamily="16" charset="0"/>
              </a:rPr>
              <a:t>Масличные пальмы</a:t>
            </a:r>
          </a:p>
          <a:p>
            <a:pPr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>
                <a:solidFill>
                  <a:srgbClr val="FF9966"/>
                </a:solidFill>
                <a:latin typeface="Times New Roman" pitchFamily="16" charset="0"/>
              </a:rPr>
              <a:t>Различные травы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15938" y="1239838"/>
            <a:ext cx="9205912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>
                <a:solidFill>
                  <a:srgbClr val="FF9966"/>
                </a:solidFill>
                <a:latin typeface="Times New Roman" pitchFamily="16" charset="0"/>
              </a:rPr>
              <a:t>У растения развились приспособились к сухому сезону года: жесткие, сильно опушенные листья, толстая кора.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2160588"/>
            <a:ext cx="3419475" cy="5400675"/>
          </a:xfrm>
          <a:prstGeom prst="rect">
            <a:avLst/>
          </a:prstGeom>
          <a:solidFill>
            <a:srgbClr val="99FF99"/>
          </a:solidFill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26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219700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100" y="2430463"/>
            <a:ext cx="3562350" cy="4762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0"/>
            <a:ext cx="4859338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2416175" y="179388"/>
            <a:ext cx="2803525" cy="1223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0280" rIns="90000" bIns="45000"/>
          <a:lstStyle/>
          <a:p>
            <a:pPr algn="ctr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</a:rPr>
              <a:t>Слоновая </a:t>
            </a:r>
          </a:p>
          <a:p>
            <a:pPr algn="ctr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</a:rPr>
              <a:t>трава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900113"/>
            <a:ext cx="5580062" cy="665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779838"/>
            <a:ext cx="4500563" cy="3779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4960938" y="366713"/>
            <a:ext cx="1587500" cy="403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260475" y="179388"/>
            <a:ext cx="2700338" cy="960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tIns="91440">
            <a:spAutoFit/>
          </a:bodyPr>
          <a:lstStyle/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b="1" i="1">
                <a:solidFill>
                  <a:srgbClr val="FF9966"/>
                </a:solidFill>
              </a:rPr>
              <a:t>Баобаб</a:t>
            </a:r>
          </a:p>
        </p:txBody>
      </p:sp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6388" y="1260475"/>
            <a:ext cx="3294062" cy="245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179388"/>
            <a:ext cx="4319587" cy="395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019675"/>
            <a:ext cx="3240088" cy="254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179388"/>
            <a:ext cx="3779837" cy="4859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9700" y="4416425"/>
            <a:ext cx="3463925" cy="3144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1439863"/>
            <a:ext cx="8640763" cy="575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</p:spPr>
        <p:txBody>
          <a:bodyPr tIns="47520"/>
          <a:lstStyle/>
          <a:p>
            <a:pPr algn="ctr"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smtClean="0"/>
              <a:t>Пальма дум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</p:spPr>
        <p:txBody>
          <a:bodyPr tIns="47520"/>
          <a:lstStyle/>
          <a:p>
            <a:pPr algn="ctr"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smtClean="0"/>
              <a:t>Масличная пальма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0475" y="1828800"/>
            <a:ext cx="7380288" cy="573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47520"/>
          <a:lstStyle/>
          <a:p>
            <a:pPr algn="ctr"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smtClean="0"/>
              <a:t>Акация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1800225"/>
            <a:ext cx="8459788" cy="5940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</p:spPr>
        <p:txBody>
          <a:bodyPr tIns="47520"/>
          <a:lstStyle/>
          <a:p>
            <a:pPr algn="ctr"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5400" smtClean="0"/>
              <a:t>Молочай</a:t>
            </a: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9363" y="1260475"/>
            <a:ext cx="5759450" cy="6300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64</Words>
  <Application>Microsoft Office PowerPoint</Application>
  <PresentationFormat>Произвольный</PresentationFormat>
  <Paragraphs>23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Lucida Sans Unicode</vt:lpstr>
      <vt:lpstr>Times New Roman</vt:lpstr>
      <vt:lpstr>Impact</vt:lpstr>
      <vt:lpstr>Тема Office</vt:lpstr>
      <vt:lpstr>1_Тема Office</vt:lpstr>
      <vt:lpstr>2_Тема Office</vt:lpstr>
      <vt:lpstr>Слайд 1</vt:lpstr>
      <vt:lpstr>Растительность</vt:lpstr>
      <vt:lpstr>Слайд 3</vt:lpstr>
      <vt:lpstr>Слайд 4</vt:lpstr>
      <vt:lpstr>Слайд 5</vt:lpstr>
      <vt:lpstr>Пальма дум</vt:lpstr>
      <vt:lpstr>Масличная пальма</vt:lpstr>
      <vt:lpstr>Акация</vt:lpstr>
      <vt:lpstr>Молочай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Игнатова</dc:creator>
  <cp:lastModifiedBy>revaz</cp:lastModifiedBy>
  <cp:revision>5</cp:revision>
  <cp:lastPrinted>1601-01-01T00:00:00Z</cp:lastPrinted>
  <dcterms:created xsi:type="dcterms:W3CDTF">2011-10-25T17:09:21Z</dcterms:created>
  <dcterms:modified xsi:type="dcterms:W3CDTF">2013-02-09T16:50:47Z</dcterms:modified>
</cp:coreProperties>
</file>