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8" r:id="rId5"/>
    <p:sldId id="271" r:id="rId6"/>
    <p:sldId id="273" r:id="rId7"/>
    <p:sldId id="261" r:id="rId8"/>
    <p:sldId id="269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500188" y="1812925"/>
            <a:ext cx="6877050" cy="19208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sz="60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Первый  крестовый</a:t>
            </a:r>
          </a:p>
          <a:p>
            <a:pPr algn="ctr"/>
            <a:r>
              <a:rPr lang="ru-RU" sz="60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поход .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ПЕРВЫЙ КРЕСТОВЫЙ ПОХОД</a:t>
            </a:r>
            <a:br>
              <a:rPr lang="ru-RU" dirty="0" smtClean="0"/>
            </a:br>
            <a:r>
              <a:rPr lang="ru-RU" dirty="0" smtClean="0"/>
              <a:t>1096-1099 гг.</a:t>
            </a:r>
            <a:endParaRPr lang="ru-RU" dirty="0"/>
          </a:p>
        </p:txBody>
      </p:sp>
      <p:pic>
        <p:nvPicPr>
          <p:cNvPr id="4" name="Содержимое 3" descr="krespoh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6236" y="1609725"/>
            <a:ext cx="6440927" cy="48466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</p:spPr>
        <p:txBody>
          <a:bodyPr/>
          <a:lstStyle/>
          <a:p>
            <a:pPr algn="ctr"/>
            <a:r>
              <a:rPr lang="ru-RU" dirty="0" smtClean="0"/>
              <a:t>ВСЕЛЕНСКИЙ СОБОР</a:t>
            </a:r>
            <a:br>
              <a:rPr lang="ru-RU" dirty="0" smtClean="0"/>
            </a:br>
            <a:r>
              <a:rPr lang="ru-RU" dirty="0" smtClean="0"/>
              <a:t>1095 года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В </a:t>
            </a:r>
            <a:r>
              <a:rPr lang="ru-RU" sz="1600" b="1" dirty="0" err="1" smtClean="0">
                <a:solidFill>
                  <a:schemeClr val="bg1"/>
                </a:solidFill>
              </a:rPr>
              <a:t>Клермоне</a:t>
            </a:r>
            <a:r>
              <a:rPr lang="ru-RU" sz="1600" b="1" dirty="0" smtClean="0">
                <a:solidFill>
                  <a:schemeClr val="bg1"/>
                </a:solidFill>
              </a:rPr>
              <a:t> выступил Папа Римский. Он призвал отправиться на Восток, освобождать гроб Господня из рук неверных. Участники похода получали отпущение грехов.</a:t>
            </a:r>
            <a:endParaRPr lang="ru-RU" sz="1600" dirty="0"/>
          </a:p>
        </p:txBody>
      </p:sp>
      <p:pic>
        <p:nvPicPr>
          <p:cNvPr id="5" name="Picture 8" descr="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4272" r="14272"/>
          <a:stretch>
            <a:fillRect/>
          </a:stretch>
        </p:blipFill>
        <p:spPr bwMode="auto"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ПЕРВЫЙ КРЕСТОВЫЙ ПОХОД</a:t>
            </a:r>
            <a:br>
              <a:rPr lang="ru-RU" dirty="0" smtClean="0"/>
            </a:br>
            <a:r>
              <a:rPr lang="ru-RU" dirty="0" smtClean="0"/>
              <a:t>1096-1099 гг.</a:t>
            </a:r>
            <a:endParaRPr lang="ru-RU" dirty="0"/>
          </a:p>
        </p:txBody>
      </p:sp>
      <p:pic>
        <p:nvPicPr>
          <p:cNvPr id="4" name="Содержимое 3" descr="krespoh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6236" y="1609725"/>
            <a:ext cx="6440927" cy="48466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751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Участники </a:t>
            </a:r>
            <a:br>
              <a:rPr lang="ru-RU" sz="4000" dirty="0" smtClean="0"/>
            </a:br>
            <a:r>
              <a:rPr lang="ru-RU" sz="4000" dirty="0" smtClean="0"/>
              <a:t>крестового похода </a:t>
            </a:r>
            <a:br>
              <a:rPr lang="ru-RU" sz="4000" dirty="0" smtClean="0"/>
            </a:br>
            <a:r>
              <a:rPr lang="ru-RU" sz="4000" dirty="0" smtClean="0"/>
              <a:t>(1096 – 1099 гг.)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7239000" cy="4241182"/>
          </a:xfrm>
        </p:spPr>
        <p:txBody>
          <a:bodyPr>
            <a:normAutofit/>
          </a:bodyPr>
          <a:lstStyle/>
          <a:p>
            <a:pPr lvl="0"/>
            <a:r>
              <a:rPr lang="ru-RU" sz="3600" dirty="0" smtClean="0"/>
              <a:t>Готфрид </a:t>
            </a:r>
            <a:r>
              <a:rPr lang="ru-RU" sz="3600" dirty="0" err="1" smtClean="0"/>
              <a:t>Бульонский</a:t>
            </a:r>
            <a:r>
              <a:rPr lang="ru-RU" sz="3600" dirty="0" smtClean="0"/>
              <a:t>, герцог Лотарингии</a:t>
            </a:r>
          </a:p>
          <a:p>
            <a:pPr lvl="0"/>
            <a:r>
              <a:rPr lang="ru-RU" sz="3600" dirty="0" err="1" smtClean="0"/>
              <a:t>Гуго</a:t>
            </a:r>
            <a:r>
              <a:rPr lang="ru-RU" sz="3600" dirty="0" smtClean="0"/>
              <a:t> </a:t>
            </a:r>
            <a:r>
              <a:rPr lang="ru-RU" sz="3600" dirty="0" err="1" smtClean="0"/>
              <a:t>Вермандуа</a:t>
            </a:r>
            <a:r>
              <a:rPr lang="ru-RU" sz="3600" dirty="0" smtClean="0"/>
              <a:t>, брат французского короля</a:t>
            </a:r>
          </a:p>
          <a:p>
            <a:pPr lvl="0"/>
            <a:r>
              <a:rPr lang="ru-RU" sz="3600" dirty="0" err="1" smtClean="0"/>
              <a:t>Раймунд</a:t>
            </a:r>
            <a:r>
              <a:rPr lang="ru-RU" sz="3600" dirty="0" smtClean="0"/>
              <a:t>, граф </a:t>
            </a:r>
            <a:r>
              <a:rPr lang="ru-RU" sz="3600" dirty="0" err="1" smtClean="0"/>
              <a:t>тулузский</a:t>
            </a:r>
            <a:endParaRPr lang="ru-RU" sz="3600" dirty="0" smtClean="0"/>
          </a:p>
          <a:p>
            <a:pPr lvl="0"/>
            <a:r>
              <a:rPr lang="ru-RU" sz="3600" dirty="0" smtClean="0"/>
              <a:t>Князь </a:t>
            </a:r>
            <a:r>
              <a:rPr lang="ru-RU" sz="3600" dirty="0" err="1" smtClean="0"/>
              <a:t>тарентский</a:t>
            </a:r>
            <a:r>
              <a:rPr lang="ru-RU" sz="3600" dirty="0" smtClean="0"/>
              <a:t> </a:t>
            </a:r>
            <a:r>
              <a:rPr lang="ru-RU" sz="3600" dirty="0" err="1" smtClean="0"/>
              <a:t>Боэмунд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ПЕРВЫЙ КРЕСТОВЫЙ ПОХОД</a:t>
            </a:r>
            <a:br>
              <a:rPr lang="ru-RU" dirty="0" smtClean="0"/>
            </a:br>
            <a:r>
              <a:rPr lang="ru-RU" dirty="0" smtClean="0"/>
              <a:t>1096-1099 гг.</a:t>
            </a:r>
            <a:endParaRPr lang="ru-RU" dirty="0"/>
          </a:p>
        </p:txBody>
      </p:sp>
      <p:pic>
        <p:nvPicPr>
          <p:cNvPr id="4" name="Содержимое 3" descr="krespoh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6236" y="1609725"/>
            <a:ext cx="6440927" cy="48466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929330"/>
            <a:ext cx="7699280" cy="928670"/>
          </a:xfrm>
          <a:ln>
            <a:solidFill>
              <a:schemeClr val="accent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ГОСУДАРСТВА КРЕСТОНОСЦЕВ В Малой АЗИИ</a:t>
            </a:r>
            <a:endParaRPr lang="ru-RU" sz="3200" dirty="0"/>
          </a:p>
        </p:txBody>
      </p:sp>
      <p:pic>
        <p:nvPicPr>
          <p:cNvPr id="3" name="Picture 12" descr="Рисунок2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285720" y="285728"/>
            <a:ext cx="7572428" cy="5500726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Духовно – рыцарские</a:t>
            </a:r>
            <a:br>
              <a:rPr lang="ru-RU" dirty="0" smtClean="0"/>
            </a:br>
            <a:r>
              <a:rPr lang="ru-RU" dirty="0" smtClean="0"/>
              <a:t> ордена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Госпитальеры  - 1070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Тевтоны (Немецкий орден) – 1198 г.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Тамплиеры - 1118-1119гг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Духовно-рыцарские </a:t>
            </a:r>
            <a:br>
              <a:rPr lang="ru-RU" dirty="0" smtClean="0"/>
            </a:br>
            <a:r>
              <a:rPr lang="ru-RU" dirty="0" smtClean="0"/>
              <a:t>ордена</a:t>
            </a:r>
            <a:endParaRPr lang="ru-RU" dirty="0"/>
          </a:p>
        </p:txBody>
      </p:sp>
      <p:pic>
        <p:nvPicPr>
          <p:cNvPr id="5" name="Picture 9" descr="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lum bright="6000" contrast="6000"/>
          </a:blip>
          <a:srcRect/>
          <a:stretch>
            <a:fillRect/>
          </a:stretch>
        </p:blipFill>
        <p:spPr bwMode="auto">
          <a:xfrm>
            <a:off x="142844" y="1571612"/>
            <a:ext cx="3857652" cy="4214842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2500305"/>
            <a:ext cx="3520440" cy="150019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Рыцарь-тамплиер и</a:t>
            </a:r>
          </a:p>
          <a:p>
            <a:r>
              <a:rPr lang="ru-RU" b="1" dirty="0" smtClean="0"/>
              <a:t>Рыцарь-госпитальер.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91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Слайд 1</vt:lpstr>
      <vt:lpstr>ПЕРВЫЙ КРЕСТОВЫЙ ПОХОД 1096-1099 гг.</vt:lpstr>
      <vt:lpstr>ВСЕЛЕНСКИЙ СОБОР 1095 года </vt:lpstr>
      <vt:lpstr>ПЕРВЫЙ КРЕСТОВЫЙ ПОХОД 1096-1099 гг.</vt:lpstr>
      <vt:lpstr>Участники  крестового похода  (1096 – 1099 гг.)</vt:lpstr>
      <vt:lpstr>ПЕРВЫЙ КРЕСТОВЫЙ ПОХОД 1096-1099 гг.</vt:lpstr>
      <vt:lpstr>ГОСУДАРСТВА КРЕСТОНОСЦЕВ В Малой АЗИИ</vt:lpstr>
      <vt:lpstr>Духовно – рыцарские  ордена</vt:lpstr>
      <vt:lpstr>Духовно-рыцарские  ордена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777</cp:lastModifiedBy>
  <cp:revision>8</cp:revision>
  <dcterms:created xsi:type="dcterms:W3CDTF">2009-11-07T10:17:38Z</dcterms:created>
  <dcterms:modified xsi:type="dcterms:W3CDTF">2009-11-15T15:24:08Z</dcterms:modified>
</cp:coreProperties>
</file>