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4" r:id="rId7"/>
    <p:sldId id="265" r:id="rId8"/>
    <p:sldId id="266" r:id="rId9"/>
    <p:sldId id="267" r:id="rId10"/>
    <p:sldId id="263" r:id="rId11"/>
    <p:sldId id="268" r:id="rId12"/>
    <p:sldId id="271" r:id="rId13"/>
    <p:sldId id="272" r:id="rId14"/>
    <p:sldId id="274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DEDE3-91CC-48DB-80C6-138359C4BE39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9A93-2852-4E97-8D22-76703BD0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ЗВЁЗДНЫЙ ЧАС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643998" cy="785818"/>
          </a:xfrm>
        </p:spPr>
        <p:txBody>
          <a:bodyPr>
            <a:normAutofit/>
          </a:bodyPr>
          <a:lstStyle/>
          <a:p>
            <a:pPr marL="3175" lvl="0" indent="-3175" algn="ctr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«Что в ящике?»</a:t>
            </a:r>
          </a:p>
          <a:p>
            <a:pPr marL="3175" lvl="0" indent="1079500">
              <a:buNone/>
            </a:pP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2714620"/>
            <a:ext cx="2857520" cy="27860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002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2714620"/>
            <a:ext cx="2857520" cy="27860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002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sotomania_4de1fc2b6d6f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714620"/>
            <a:ext cx="2857520" cy="27860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714348" y="5929330"/>
            <a:ext cx="3786214" cy="64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Открыть </a:t>
            </a:r>
            <a:r>
              <a:rPr lang="ru-RU" sz="32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ящик №1</a:t>
            </a:r>
            <a:endParaRPr kumimoji="0" lang="ru-RU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929190" y="5929330"/>
            <a:ext cx="3786214" cy="64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Открыть  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ящик №2</a:t>
            </a:r>
            <a:endParaRPr kumimoji="0" lang="ru-RU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 descr="C:\Documents and Settings\Kobyzhakov_Alexander\Рабочий стол\витамин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714620"/>
            <a:ext cx="2853551" cy="278608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14480" y="1142984"/>
          <a:ext cx="6035040" cy="552452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460377">
                <a:tc row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grid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6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 v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rowSpan="7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77"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rot="5400000">
            <a:off x="1500960" y="3213892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7466033" y="1820851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7573190" y="5499908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29058" y="1142984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29058" y="6643710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конкурс.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	Кроссворд.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Определите вещество.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Определите химический состав раствора.</a:t>
            </a: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857884" y="5786454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71472" y="3929066"/>
          <a:ext cx="8072492" cy="1524000"/>
        </p:xfrm>
        <a:graphic>
          <a:graphicData uri="http://schemas.openxmlformats.org/drawingml/2006/table">
            <a:tbl>
              <a:tblPr firstRow="1" bandRow="1">
                <a:effectLst>
                  <a:outerShdw dist="50800" sx="1000" sy="1000" algn="ctr" rotWithShape="0">
                    <a:schemeClr val="bg1"/>
                  </a:outerShdw>
                </a:effectLst>
                <a:tableStyleId>{2D5ABB26-0587-4C30-8999-92F81FD0307C}</a:tableStyleId>
              </a:tblPr>
              <a:tblGrid>
                <a:gridCol w="2018123"/>
                <a:gridCol w="2018123"/>
                <a:gridCol w="2018123"/>
                <a:gridCol w="2018123"/>
              </a:tblGrid>
              <a:tr h="51578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5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Сульфат цинка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Серная кислота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Хлорид цинка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Сульфат магния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71472" y="3929066"/>
          <a:ext cx="2071702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1702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Сульфат цинка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501122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Какой объем кислорода необходим для сжигания 20 литров пропана ?</a:t>
            </a: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857884" y="5572140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571604" y="3929066"/>
          <a:ext cx="6096000" cy="1158240"/>
        </p:xfrm>
        <a:graphic>
          <a:graphicData uri="http://schemas.openxmlformats.org/drawingml/2006/table">
            <a:tbl>
              <a:tblPr firstRow="1" bandRow="1">
                <a:effectLst>
                  <a:outerShdw dist="50800" sx="1000" sy="1000" algn="ctr" rotWithShape="0">
                    <a:schemeClr val="bg1"/>
                  </a:outerShdw>
                </a:effectLst>
                <a:tableStyleId>{2D5ABB26-0587-4C30-8999-92F81FD0307C}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572000" y="3929066"/>
          <a:ext cx="1571636" cy="1158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1636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65403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конкурс. Загадки.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C:\Documents and Settings\Kobyzhakov_Alexander\Рабочий стол\M_V_-Lomonos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928670"/>
            <a:ext cx="1571636" cy="2095515"/>
          </a:xfrm>
          <a:prstGeom prst="rect">
            <a:avLst/>
          </a:prstGeom>
          <a:noFill/>
        </p:spPr>
      </p:pic>
      <p:pic>
        <p:nvPicPr>
          <p:cNvPr id="1033" name="Picture 9" descr="C:\Documents and Settings\Kobyzhakov_Alexander\Рабочий стол\аристорель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5913" y="928671"/>
            <a:ext cx="1713436" cy="2143139"/>
          </a:xfrm>
          <a:prstGeom prst="rect">
            <a:avLst/>
          </a:prstGeom>
          <a:noFill/>
        </p:spPr>
      </p:pic>
      <p:pic>
        <p:nvPicPr>
          <p:cNvPr id="1034" name="Picture 10" descr="C:\Documents and Settings\Kobyzhakov_Alexander\Рабочий стол\галилей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928670"/>
            <a:ext cx="1746262" cy="2143140"/>
          </a:xfrm>
          <a:prstGeom prst="rect">
            <a:avLst/>
          </a:prstGeom>
          <a:noFill/>
        </p:spPr>
      </p:pic>
      <p:pic>
        <p:nvPicPr>
          <p:cNvPr id="1035" name="Picture 11" descr="C:\Documents and Settings\Kobyzhakov_Alexander\Рабочий стол\архимед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714752"/>
            <a:ext cx="1522066" cy="2241567"/>
          </a:xfrm>
          <a:prstGeom prst="rect">
            <a:avLst/>
          </a:prstGeom>
          <a:noFill/>
        </p:spPr>
      </p:pic>
      <p:pic>
        <p:nvPicPr>
          <p:cNvPr id="1036" name="Picture 12" descr="C:\Documents and Settings\Kobyzhakov_Alexander\Рабочий стол\рентген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3786190"/>
            <a:ext cx="1603945" cy="2116144"/>
          </a:xfrm>
          <a:prstGeom prst="rect">
            <a:avLst/>
          </a:prstGeom>
          <a:noFill/>
        </p:spPr>
      </p:pic>
      <p:pic>
        <p:nvPicPr>
          <p:cNvPr id="1037" name="Picture 13" descr="C:\Documents and Settings\Kobyzhakov_Alexander\Рабочий стол\ньютон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3786190"/>
            <a:ext cx="1574247" cy="2162172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500034" y="3143248"/>
            <a:ext cx="185738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М.В. Ломоносов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43306" y="3143248"/>
            <a:ext cx="164307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Аристотель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715140" y="3143248"/>
            <a:ext cx="164307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 Галилей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2910" y="6000768"/>
            <a:ext cx="164307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Архимед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7620" y="6072206"/>
            <a:ext cx="164307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В.К. Рентген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43702" y="6072206"/>
            <a:ext cx="164307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 Ньютон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конкурс</a:t>
            </a:r>
            <a:r>
              <a:rPr lang="ru-RU" sz="32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Поиграем в слова.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500034" y="1500174"/>
            <a:ext cx="8229600" cy="25003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Необходимо составить,</a:t>
            </a:r>
            <a:r>
              <a:rPr kumimoji="0" lang="ru-RU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используя буквы этого слова, как можно больше слов, имеющих непосредственную связь с химией.</a:t>
            </a:r>
            <a:endParaRPr kumimoji="0" lang="ru-RU" sz="3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4282" y="4214818"/>
            <a:ext cx="8715436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СУЛЬФАДИМЕТОКСИН</a:t>
            </a:r>
            <a:endParaRPr kumimoji="0" lang="ru-RU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Путешествие по периодической системе.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Название какого элемента происходит от названий частей света?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857884" y="5572140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00032" y="3929066"/>
          <a:ext cx="8429688" cy="1524000"/>
        </p:xfrm>
        <a:graphic>
          <a:graphicData uri="http://schemas.openxmlformats.org/drawingml/2006/table">
            <a:tbl>
              <a:tblPr firstRow="1" bandRow="1">
                <a:effectLst>
                  <a:outerShdw dist="50800" sx="1000" sy="1000" algn="ctr" rotWithShape="0">
                    <a:schemeClr val="bg1"/>
                  </a:outerShdw>
                </a:effectLst>
                <a:tableStyleId>{2D5ABB26-0587-4C30-8999-92F81FD0307C}</a:tableStyleId>
              </a:tblPr>
              <a:tblGrid>
                <a:gridCol w="2107422"/>
                <a:gridCol w="2107422"/>
                <a:gridCol w="2107422"/>
                <a:gridCol w="21074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№52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№76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№63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№102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714876" y="3929066"/>
          <a:ext cx="2143140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3140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91092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№63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Путешествие по периодической системе.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Какой элемент сначала был открыт на солнце, а потом уже на Земле?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00760" y="6215058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3786190"/>
          <a:ext cx="4357718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  <a:gridCol w="3786214"/>
              </a:tblGrid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№8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№46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№17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5500702"/>
          <a:ext cx="4357718" cy="650558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71504"/>
                <a:gridCol w="3786214"/>
              </a:tblGrid>
              <a:tr h="65055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 №2</a:t>
                      </a:r>
                      <a:endParaRPr lang="ru-RU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Путешествие по периодической системе.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15370" cy="2643206"/>
          </a:xfrm>
        </p:spPr>
        <p:txBody>
          <a:bodyPr>
            <a:normAutofit fontScale="92500" lnSpcReduction="20000"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 шутка: Если к названию элемента прибавить впереди одну букву, то получится синоним слова «метель». О каком элементе идет речь?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643570" y="5929330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00032" y="4214818"/>
          <a:ext cx="8215372" cy="1524000"/>
        </p:xfrm>
        <a:graphic>
          <a:graphicData uri="http://schemas.openxmlformats.org/drawingml/2006/table">
            <a:tbl>
              <a:tblPr firstRow="1" bandRow="1">
                <a:effectLst>
                  <a:outerShdw dist="50800" sx="1000" sy="1000" algn="ctr" rotWithShape="0">
                    <a:schemeClr val="bg1"/>
                  </a:outerShdw>
                </a:effectLst>
                <a:tableStyleId>{2D5ABB26-0587-4C30-8999-92F81FD0307C}</a:tableStyleId>
              </a:tblPr>
              <a:tblGrid>
                <a:gridCol w="2053843"/>
                <a:gridCol w="2053843"/>
                <a:gridCol w="2053843"/>
                <a:gridCol w="2053843"/>
              </a:tblGrid>
              <a:tr h="50271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604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№51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№33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№42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№92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6643702" y="4214818"/>
          <a:ext cx="2071702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1702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 №92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643998" cy="3571900"/>
          </a:xfrm>
        </p:spPr>
        <p:txBody>
          <a:bodyPr>
            <a:normAutofit/>
          </a:bodyPr>
          <a:lstStyle/>
          <a:p>
            <a:pPr marL="3175" lvl="0" indent="-3175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Физический эксперимент.</a:t>
            </a:r>
          </a:p>
          <a:p>
            <a:pPr marL="3175" lvl="0" indent="1079500">
              <a:buNone/>
            </a:pP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Необходимо проткнуть воздушный шар спицей.</a:t>
            </a: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 знатоков.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открыл закон всемирного тяготения?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00760" y="6215058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3786190"/>
          <a:ext cx="4357718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  <a:gridCol w="3786214"/>
              </a:tblGrid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Ньютон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Архимед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Гук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Аристотель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3786190"/>
          <a:ext cx="4357718" cy="579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71504"/>
                <a:gridCol w="3786214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Ньютон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Конкурс знатоков.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Английский ученый, установивший зависимость силы упругости от деформации?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00760" y="6215058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3786190"/>
          <a:ext cx="4357718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  <a:gridCol w="3786214"/>
              </a:tblGrid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Ньютон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Архимед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Гук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Аристотель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4929198"/>
          <a:ext cx="4357718" cy="579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71504"/>
                <a:gridCol w="3786214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Гук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 знатоков.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считается «крестным отцом» физики?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00760" y="6215058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3786190"/>
          <a:ext cx="4357718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  <a:gridCol w="3786214"/>
              </a:tblGrid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Ньютон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Архимед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Гук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Аристотель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5500702"/>
          <a:ext cx="4357718" cy="579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71504"/>
                <a:gridCol w="3786214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Аристотель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Конкурс знатоков.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2428892"/>
          </a:xfrm>
        </p:spPr>
        <p:txBody>
          <a:bodyPr>
            <a:normAutofit/>
          </a:bodyPr>
          <a:lstStyle/>
          <a:p>
            <a:pPr marL="3175" lvl="0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Кому принадлежит высказывание: «Дайте мне точку опоры, я переверну весь мир!» 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00760" y="6215058"/>
            <a:ext cx="275747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marR="0" lvl="0" indent="-31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3786190"/>
          <a:ext cx="4357718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4"/>
                <a:gridCol w="3786214"/>
              </a:tblGrid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Ньютон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Архимед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Гук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/>
                      <a:r>
                        <a:rPr lang="ru-RU" sz="32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Аристотель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4357694"/>
          <a:ext cx="4357718" cy="579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71504"/>
                <a:gridCol w="3786214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Архимед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396</Words>
  <Application>Microsoft Office PowerPoint</Application>
  <PresentationFormat>Экран (4:3)</PresentationFormat>
  <Paragraphs>181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ЗВЁЗДНЫЙ ЧАС</vt:lpstr>
      <vt:lpstr>I конкурс. Путешествие по периодической системе.</vt:lpstr>
      <vt:lpstr>I конкурс. Путешествие по периодической системе.</vt:lpstr>
      <vt:lpstr>I конкурс. Путешествие по периодической системе.</vt:lpstr>
      <vt:lpstr>II конкурс</vt:lpstr>
      <vt:lpstr>III конкурс. Конкурс знатоков.</vt:lpstr>
      <vt:lpstr>III конкурс.  Конкурс знатоков.</vt:lpstr>
      <vt:lpstr>III конкурс. Конкурс знатоков.</vt:lpstr>
      <vt:lpstr>III конкурс. Конкурс знатоков.</vt:lpstr>
      <vt:lpstr>IV конкурс.</vt:lpstr>
      <vt:lpstr>Слайд 11</vt:lpstr>
      <vt:lpstr>VI конкурс. Определите вещество.</vt:lpstr>
      <vt:lpstr>VII конкурс. Задача.</vt:lpstr>
      <vt:lpstr>VIII конкурс. Загадки.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ЗВЕЗДНЫЙ ЧАС</dc:title>
  <dc:creator>Kobyzhakov_Alexander</dc:creator>
  <cp:lastModifiedBy>Kobyzhakov_Alexander</cp:lastModifiedBy>
  <cp:revision>52</cp:revision>
  <dcterms:created xsi:type="dcterms:W3CDTF">2011-10-24T10:22:17Z</dcterms:created>
  <dcterms:modified xsi:type="dcterms:W3CDTF">2012-11-11T18:42:44Z</dcterms:modified>
</cp:coreProperties>
</file>