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373" r:id="rId2"/>
    <p:sldId id="364" r:id="rId3"/>
    <p:sldId id="257" r:id="rId4"/>
    <p:sldId id="296" r:id="rId5"/>
    <p:sldId id="399" r:id="rId6"/>
    <p:sldId id="292" r:id="rId7"/>
    <p:sldId id="382" r:id="rId8"/>
    <p:sldId id="379" r:id="rId9"/>
    <p:sldId id="383" r:id="rId10"/>
    <p:sldId id="384" r:id="rId11"/>
    <p:sldId id="374" r:id="rId12"/>
    <p:sldId id="298" r:id="rId13"/>
    <p:sldId id="378" r:id="rId14"/>
    <p:sldId id="381" r:id="rId15"/>
    <p:sldId id="376" r:id="rId16"/>
    <p:sldId id="375" r:id="rId17"/>
    <p:sldId id="385" r:id="rId18"/>
    <p:sldId id="386" r:id="rId19"/>
    <p:sldId id="388" r:id="rId20"/>
    <p:sldId id="389" r:id="rId21"/>
    <p:sldId id="390" r:id="rId22"/>
    <p:sldId id="391" r:id="rId23"/>
    <p:sldId id="396" r:id="rId24"/>
    <p:sldId id="392" r:id="rId25"/>
    <p:sldId id="365" r:id="rId26"/>
    <p:sldId id="393" r:id="rId27"/>
    <p:sldId id="395" r:id="rId28"/>
    <p:sldId id="397" r:id="rId29"/>
    <p:sldId id="398" r:id="rId30"/>
    <p:sldId id="40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92" autoAdjust="0"/>
  </p:normalViewPr>
  <p:slideViewPr>
    <p:cSldViewPr>
      <p:cViewPr varScale="1">
        <p:scale>
          <a:sx n="71" d="100"/>
          <a:sy n="71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58D45-3FE4-4B99-AE72-4CCAED09052D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299A-572D-4424-83BF-E4F92730D8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84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3299A-572D-4424-83BF-E4F92730D8C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86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338-AFB8-4BB2-B64D-2224DB815E55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B3E8-EB05-4B4D-BB1C-5EAB6E013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338-AFB8-4BB2-B64D-2224DB815E55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B3E8-EB05-4B4D-BB1C-5EAB6E01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338-AFB8-4BB2-B64D-2224DB815E55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B3E8-EB05-4B4D-BB1C-5EAB6E01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338-AFB8-4BB2-B64D-2224DB815E55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B3E8-EB05-4B4D-BB1C-5EAB6E01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338-AFB8-4BB2-B64D-2224DB815E55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523B3E8-EB05-4B4D-BB1C-5EAB6E01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338-AFB8-4BB2-B64D-2224DB815E55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B3E8-EB05-4B4D-BB1C-5EAB6E01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338-AFB8-4BB2-B64D-2224DB815E55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B3E8-EB05-4B4D-BB1C-5EAB6E01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338-AFB8-4BB2-B64D-2224DB815E55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B3E8-EB05-4B4D-BB1C-5EAB6E01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338-AFB8-4BB2-B64D-2224DB815E55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B3E8-EB05-4B4D-BB1C-5EAB6E01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338-AFB8-4BB2-B64D-2224DB815E55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B3E8-EB05-4B4D-BB1C-5EAB6E01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9338-AFB8-4BB2-B64D-2224DB815E55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B3E8-EB05-4B4D-BB1C-5EAB6E01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109338-AFB8-4BB2-B64D-2224DB815E55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23B3E8-EB05-4B4D-BB1C-5EAB6E013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ru-RU" dirty="0" smtClean="0"/>
              <a:t>Игры и игрушки в «Детском альбоме» П. </a:t>
            </a:r>
            <a:r>
              <a:rPr lang="ru-RU" dirty="0" err="1" smtClean="0"/>
              <a:t>И.Чайковского</a:t>
            </a:r>
            <a:endParaRPr lang="ru-RU" dirty="0"/>
          </a:p>
        </p:txBody>
      </p:sp>
      <p:pic>
        <p:nvPicPr>
          <p:cNvPr id="5" name="Picture 4" descr="C:\Users\1\Desktop\Игра и игрушка\0_47936_838e475d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361" y="3381618"/>
            <a:ext cx="2016224" cy="20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Куклы\IMG_06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7850" y="3478345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88" y="3356992"/>
            <a:ext cx="2693987" cy="1951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585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Как весело скакать по комнате с лошадкой и почувствовать, что это не комната, а зеленый луг.</a:t>
            </a:r>
            <a:endParaRPr lang="ru-RU" sz="2800" dirty="0"/>
          </a:p>
        </p:txBody>
      </p:sp>
      <p:pic>
        <p:nvPicPr>
          <p:cNvPr id="3074" name="Picture 2" descr="C:\Users\1\Desktop\ФОТО дети новые\фото Детский альбом\IMG_24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980667" cy="44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23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«Игра в лошадки» в рисунках детей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54507"/>
            <a:ext cx="2903567" cy="23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425" y="1423813"/>
            <a:ext cx="3233425" cy="244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83" y="1093719"/>
            <a:ext cx="2367442" cy="298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42" y="4101626"/>
            <a:ext cx="3009875" cy="238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588" y="1177350"/>
            <a:ext cx="2304710" cy="290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147" y="4124602"/>
            <a:ext cx="3137923" cy="233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19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«Марш деревянных солдатиков»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07113"/>
            <a:ext cx="7565617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854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Это марш игрушечных солдатиков.  Слушаешь его и представляешь себе, как деревянные солдатики  шагают под музыку марша.</a:t>
            </a:r>
            <a:endParaRPr lang="ru-RU" sz="2800" dirty="0"/>
          </a:p>
        </p:txBody>
      </p:sp>
      <p:pic>
        <p:nvPicPr>
          <p:cNvPr id="3" name="Picture 4" descr="C:\Users\1\Desktop\фото Детский альбом 2\IMG_2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88735" cy="31414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фото Детский альбом 2\IMG_24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370" y="1607950"/>
            <a:ext cx="441665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16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5328592" cy="536145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Ать-два, левой-правой, ать-два, левой-правой,</a:t>
            </a:r>
          </a:p>
          <a:p>
            <a:r>
              <a:rPr lang="ru-RU" sz="2000" dirty="0" smtClean="0"/>
              <a:t>Вдоль плетней, заборов и оград,</a:t>
            </a:r>
          </a:p>
          <a:p>
            <a:r>
              <a:rPr lang="ru-RU" sz="2000" dirty="0"/>
              <a:t>Ать-два, левой-правой, ать-два, </a:t>
            </a:r>
            <a:r>
              <a:rPr lang="ru-RU" sz="2000" dirty="0" smtClean="0"/>
              <a:t>левой-правой,</a:t>
            </a:r>
            <a:br>
              <a:rPr lang="ru-RU" sz="2000" dirty="0" smtClean="0"/>
            </a:br>
            <a:r>
              <a:rPr lang="ru-RU" sz="2000" dirty="0" smtClean="0"/>
              <a:t>Марширует бравый наш отряд.</a:t>
            </a:r>
          </a:p>
          <a:p>
            <a:endParaRPr lang="ru-RU" sz="2000" dirty="0"/>
          </a:p>
          <a:p>
            <a:r>
              <a:rPr lang="ru-RU" sz="2000" dirty="0"/>
              <a:t>Ать-два, левой-правой, ать-два, </a:t>
            </a:r>
            <a:r>
              <a:rPr lang="ru-RU" sz="2000" dirty="0" smtClean="0"/>
              <a:t>левой-правой,</a:t>
            </a:r>
          </a:p>
          <a:p>
            <a:r>
              <a:rPr lang="ru-RU" sz="2000" dirty="0" smtClean="0"/>
              <a:t>Мы </a:t>
            </a:r>
            <a:r>
              <a:rPr lang="ru-RU" sz="2000" dirty="0"/>
              <a:t>л</a:t>
            </a:r>
            <a:r>
              <a:rPr lang="ru-RU" sz="2000" dirty="0" smtClean="0"/>
              <a:t>егко и весело идем.</a:t>
            </a:r>
          </a:p>
          <a:p>
            <a:r>
              <a:rPr lang="ru-RU" sz="2000" dirty="0"/>
              <a:t>Ать-два, левой-правой, ать-два, </a:t>
            </a:r>
            <a:r>
              <a:rPr lang="ru-RU" sz="2000" dirty="0" smtClean="0"/>
              <a:t>левой-правой,</a:t>
            </a:r>
          </a:p>
          <a:p>
            <a:r>
              <a:rPr lang="ru-RU" sz="2000" dirty="0" smtClean="0"/>
              <a:t>Песню деревянную поем.</a:t>
            </a:r>
          </a:p>
          <a:p>
            <a:endParaRPr lang="ru-RU" sz="2000" dirty="0"/>
          </a:p>
          <a:p>
            <a:r>
              <a:rPr lang="ru-RU" sz="2000" dirty="0"/>
              <a:t>Ать-два, левой-правой, ать-два, </a:t>
            </a:r>
            <a:r>
              <a:rPr lang="ru-RU" sz="2000" dirty="0" smtClean="0"/>
              <a:t>левой-правой,</a:t>
            </a:r>
          </a:p>
          <a:p>
            <a:r>
              <a:rPr lang="ru-RU" sz="2000" dirty="0" smtClean="0"/>
              <a:t>Марширует бравый наш отряд.</a:t>
            </a:r>
          </a:p>
          <a:p>
            <a:r>
              <a:rPr lang="ru-RU" sz="2000" dirty="0"/>
              <a:t>Ать-два, левой-правой, ать-два, </a:t>
            </a:r>
            <a:r>
              <a:rPr lang="ru-RU" sz="2000" dirty="0" smtClean="0"/>
              <a:t>левой-правой,</a:t>
            </a:r>
          </a:p>
          <a:p>
            <a:r>
              <a:rPr lang="ru-RU" sz="2000" dirty="0" smtClean="0"/>
              <a:t>Командир ведет нас на парад.</a:t>
            </a:r>
          </a:p>
          <a:p>
            <a:pPr algn="r"/>
            <a:r>
              <a:rPr lang="ru-RU" sz="2000" dirty="0" smtClean="0"/>
              <a:t>(</a:t>
            </a:r>
            <a:r>
              <a:rPr lang="ru-RU" sz="2000" dirty="0" err="1" smtClean="0"/>
              <a:t>В.Лунин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2050" name="Picture 2" descr="C:\Users\1\Desktop\ФОТО дети новые\фото Детский альбом\IMG_25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384996" cy="3357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55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48680"/>
            <a:ext cx="3322712" cy="554461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Раз, два, чётким шагом,</a:t>
            </a:r>
          </a:p>
          <a:p>
            <a:r>
              <a:rPr lang="ru-RU" sz="2000" dirty="0" smtClean="0"/>
              <a:t>Дружно, всем отрядом</a:t>
            </a:r>
          </a:p>
          <a:p>
            <a:r>
              <a:rPr lang="ru-RU" sz="2000" dirty="0" smtClean="0"/>
              <a:t>Мы в дозор выходим в час ночной.</a:t>
            </a:r>
          </a:p>
          <a:p>
            <a:r>
              <a:rPr lang="ru-RU" sz="2000" dirty="0" smtClean="0"/>
              <a:t>Рады нам игрушки,</a:t>
            </a:r>
          </a:p>
          <a:p>
            <a:r>
              <a:rPr lang="ru-RU" sz="2000" dirty="0" smtClean="0"/>
              <a:t>Зайцы и лягушки,</a:t>
            </a:r>
          </a:p>
          <a:p>
            <a:r>
              <a:rPr lang="ru-RU" sz="2000" dirty="0" smtClean="0"/>
              <a:t>И кивает кукла головой…</a:t>
            </a:r>
          </a:p>
          <a:p>
            <a:endParaRPr lang="ru-RU" sz="2000" dirty="0"/>
          </a:p>
          <a:p>
            <a:r>
              <a:rPr lang="ru-RU" sz="2000" dirty="0" smtClean="0"/>
              <a:t>И шагает гордо,</a:t>
            </a:r>
          </a:p>
          <a:p>
            <a:r>
              <a:rPr lang="ru-RU" sz="2000" dirty="0" smtClean="0"/>
              <a:t>Ставит ногу твёрдо</a:t>
            </a:r>
          </a:p>
          <a:p>
            <a:r>
              <a:rPr lang="ru-RU" sz="2000" dirty="0" smtClean="0"/>
              <a:t>Деревянных воинов отряд.</a:t>
            </a:r>
          </a:p>
          <a:p>
            <a:r>
              <a:rPr lang="ru-RU" sz="2000" dirty="0" smtClean="0"/>
              <a:t>Мы стоим на страже,</a:t>
            </a:r>
          </a:p>
          <a:p>
            <a:r>
              <a:rPr lang="ru-RU" sz="2000" dirty="0" smtClean="0"/>
              <a:t>Нам никто не страшен!</a:t>
            </a:r>
          </a:p>
          <a:p>
            <a:r>
              <a:rPr lang="ru-RU" sz="2000" dirty="0" smtClean="0"/>
              <a:t>Будет нам наградой куклы взгляд!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И. Маслова</a:t>
            </a:r>
            <a:endParaRPr lang="ru-RU" sz="2000" dirty="0"/>
          </a:p>
        </p:txBody>
      </p:sp>
      <p:pic>
        <p:nvPicPr>
          <p:cNvPr id="5" name="Picture 2" descr="C:\Users\1\Desktop\фото Детский альбом 2\IMG_249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56" b="-314"/>
          <a:stretch/>
        </p:blipFill>
        <p:spPr bwMode="auto">
          <a:xfrm>
            <a:off x="4211960" y="980728"/>
            <a:ext cx="4102385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75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«Марш деревянных солдатиков» в рисунках детей</a:t>
            </a:r>
            <a:endParaRPr lang="ru-RU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01" y="1541544"/>
            <a:ext cx="2718488" cy="216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015" y="3608575"/>
            <a:ext cx="2459699" cy="306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969" y="1482341"/>
            <a:ext cx="2868512" cy="22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268" y="1582974"/>
            <a:ext cx="2860300" cy="216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95" y="3608575"/>
            <a:ext cx="2401185" cy="303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998" y="3908391"/>
            <a:ext cx="3102273" cy="24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39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6437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П. И. Чайковскому удалось глубоко проникнуть в мир детской фантазии. Замечательна в этом отношении маленькая трилогия – «Болезнь куклы», «Похороны куклы» и «Новая кукла».  Это игра в «настоящую жизнь», поэтому так серьезно и эмоционально композитор рассказывает об этих сценках-событиях.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36912"/>
            <a:ext cx="3008313" cy="348925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«Болезнь куклы»</a:t>
            </a:r>
          </a:p>
          <a:p>
            <a:endParaRPr lang="ru-RU" sz="2000" dirty="0"/>
          </a:p>
          <a:p>
            <a:r>
              <a:rPr lang="ru-RU" sz="2000" dirty="0" smtClean="0"/>
              <a:t>Композитор рассказывает о девочке, у которой заболела кукла.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232260" cy="399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17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610744" cy="5505475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Моя кукла Лена,</a:t>
            </a:r>
          </a:p>
          <a:p>
            <a:r>
              <a:rPr lang="ru-RU" sz="2000" dirty="0" smtClean="0"/>
              <a:t>Видно, заболела!</a:t>
            </a:r>
          </a:p>
          <a:p>
            <a:r>
              <a:rPr lang="ru-RU" sz="2000" dirty="0" smtClean="0"/>
              <a:t>Не хочет кушать кашки,</a:t>
            </a:r>
          </a:p>
          <a:p>
            <a:r>
              <a:rPr lang="ru-RU" sz="2000" dirty="0" smtClean="0"/>
              <a:t>Не смотрят больше глазки.</a:t>
            </a:r>
          </a:p>
          <a:p>
            <a:r>
              <a:rPr lang="ru-RU" sz="2000" dirty="0" smtClean="0"/>
              <a:t>Не идёт со мной гулять.</a:t>
            </a:r>
          </a:p>
          <a:p>
            <a:r>
              <a:rPr lang="ru-RU" sz="2000" dirty="0" smtClean="0"/>
              <a:t>Нужно доктора позвать!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(И. Горбачева)</a:t>
            </a:r>
          </a:p>
          <a:p>
            <a:endParaRPr lang="ru-RU" sz="2000" dirty="0"/>
          </a:p>
          <a:p>
            <a:r>
              <a:rPr lang="ru-RU" sz="2000" dirty="0" smtClean="0"/>
              <a:t>Заболела моя кукла,</a:t>
            </a:r>
          </a:p>
          <a:p>
            <a:r>
              <a:rPr lang="ru-RU" sz="2000" dirty="0" smtClean="0"/>
              <a:t>Слово «</a:t>
            </a:r>
            <a:r>
              <a:rPr lang="ru-RU" sz="2000" dirty="0" err="1" smtClean="0"/>
              <a:t>ма-ма</a:t>
            </a:r>
            <a:r>
              <a:rPr lang="ru-RU" sz="2000" dirty="0" smtClean="0"/>
              <a:t>» прохрипела.</a:t>
            </a:r>
          </a:p>
          <a:p>
            <a:r>
              <a:rPr lang="ru-RU" sz="2000" dirty="0" smtClean="0"/>
              <a:t>Я  не знаю, что и думать,</a:t>
            </a:r>
          </a:p>
          <a:p>
            <a:r>
              <a:rPr lang="ru-RU" sz="2000" dirty="0" smtClean="0"/>
              <a:t>Целый день я с ней ревела.</a:t>
            </a:r>
          </a:p>
          <a:p>
            <a:r>
              <a:rPr lang="ru-RU" sz="2000" dirty="0" smtClean="0"/>
              <a:t>Не хотела слушать сказки,</a:t>
            </a:r>
          </a:p>
          <a:p>
            <a:r>
              <a:rPr lang="ru-RU" sz="2000" dirty="0" smtClean="0"/>
              <a:t>Не моргают даже глазки,</a:t>
            </a:r>
          </a:p>
          <a:p>
            <a:r>
              <a:rPr lang="ru-RU" sz="2000" dirty="0" smtClean="0"/>
              <a:t>В шарф её запеленала,</a:t>
            </a:r>
          </a:p>
          <a:p>
            <a:r>
              <a:rPr lang="ru-RU" sz="2000" dirty="0" smtClean="0"/>
              <a:t>В помощь мамочку позвала.</a:t>
            </a:r>
          </a:p>
          <a:p>
            <a:r>
              <a:rPr lang="ru-RU" sz="2000" dirty="0" smtClean="0"/>
              <a:t>                            (Л. </a:t>
            </a:r>
            <a:r>
              <a:rPr lang="ru-RU" sz="2000" dirty="0" err="1" smtClean="0"/>
              <a:t>Алейникова</a:t>
            </a:r>
            <a:r>
              <a:rPr lang="ru-RU" sz="2000" dirty="0" smtClean="0"/>
              <a:t>)                  </a:t>
            </a:r>
          </a:p>
          <a:p>
            <a:endParaRPr lang="ru-RU" sz="2000" dirty="0"/>
          </a:p>
        </p:txBody>
      </p:sp>
      <p:pic>
        <p:nvPicPr>
          <p:cNvPr id="5" name="Picture 2" descr="C:\Users\1\Desktop\фото Детский альбом 2\IMG_25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72856"/>
            <a:ext cx="4536504" cy="39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92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441438"/>
          </a:xfrm>
        </p:spPr>
        <p:txBody>
          <a:bodyPr>
            <a:noAutofit/>
          </a:bodyPr>
          <a:lstStyle/>
          <a:p>
            <a:r>
              <a:rPr lang="ru-RU" sz="2400" dirty="0" smtClean="0"/>
              <a:t>Грустными интонациями мелодия передает печальное настроение, которым охвачены маленькие хозяйки больных кукол.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276872"/>
            <a:ext cx="3008313" cy="384929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Девочкам жалко кукол. Ведь у них доброе сердце и они, конечно, жалеют свои игрушки.</a:t>
            </a:r>
            <a:endParaRPr lang="ru-RU" sz="2000" dirty="0"/>
          </a:p>
        </p:txBody>
      </p:sp>
      <p:pic>
        <p:nvPicPr>
          <p:cNvPr id="5" name="Picture 4" descr="C:\Users\1\Desktop\фото Детский альбом 2\IMG_25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4762325" cy="381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42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ГБОУ детский сад компенсирующего вида №778 ВАО </a:t>
            </a:r>
            <a:r>
              <a:rPr lang="ru-RU" sz="2800" dirty="0" err="1" smtClean="0"/>
              <a:t>г.Москвы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Подготовили презентацию и провели музыкальную гостиную:</a:t>
            </a:r>
            <a:br>
              <a:rPr lang="ru-RU" sz="2800" dirty="0" smtClean="0"/>
            </a:br>
            <a:r>
              <a:rPr lang="ru-RU" sz="2400" dirty="0" smtClean="0"/>
              <a:t>Ларионова Валентина Николаевна-воспитатель</a:t>
            </a:r>
            <a:br>
              <a:rPr lang="ru-RU" sz="2400" dirty="0" smtClean="0"/>
            </a:br>
            <a:r>
              <a:rPr lang="ru-RU" sz="2400" dirty="0" smtClean="0"/>
              <a:t>  Шинкарева Светлана Вячеславовна –воспитатель</a:t>
            </a:r>
            <a:br>
              <a:rPr lang="ru-RU" sz="2400" dirty="0" smtClean="0"/>
            </a:br>
            <a:r>
              <a:rPr lang="ru-RU" sz="2400" dirty="0" err="1" smtClean="0"/>
              <a:t>Стрельбицкая</a:t>
            </a:r>
            <a:r>
              <a:rPr lang="ru-RU" sz="2400" dirty="0" smtClean="0"/>
              <a:t> Ирина Евгеньевна –музыкальный руководитель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060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«Болезнь куклы» в рисунках детей</a:t>
            </a:r>
            <a:endParaRPr lang="ru-RU" sz="3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60095"/>
            <a:ext cx="3359621" cy="265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13" y="1484783"/>
            <a:ext cx="2634539" cy="331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070" y="1367312"/>
            <a:ext cx="2628422" cy="33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26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«Новая кукла»</a:t>
            </a:r>
            <a:endParaRPr lang="ru-RU" sz="3600" dirty="0"/>
          </a:p>
        </p:txBody>
      </p:sp>
      <p:pic>
        <p:nvPicPr>
          <p:cNvPr id="4098" name="Picture 2" descr="C:\Users\1\Desktop\Куклы\IMG_07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1626" y="218086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3992" y="1318968"/>
            <a:ext cx="2151187" cy="283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37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3322712" cy="5217443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Подарили куклу</a:t>
            </a:r>
          </a:p>
          <a:p>
            <a:r>
              <a:rPr lang="ru-RU" sz="2000" dirty="0" smtClean="0"/>
              <a:t>Мне на день рожденья.</a:t>
            </a:r>
          </a:p>
          <a:p>
            <a:r>
              <a:rPr lang="ru-RU" sz="2000" dirty="0" smtClean="0"/>
              <a:t>Это просто чудо,</a:t>
            </a:r>
          </a:p>
          <a:p>
            <a:r>
              <a:rPr lang="ru-RU" sz="2000" dirty="0" smtClean="0"/>
              <a:t>Радость и везенье.</a:t>
            </a:r>
          </a:p>
          <a:p>
            <a:r>
              <a:rPr lang="ru-RU" sz="2000" dirty="0"/>
              <a:t>Б</a:t>
            </a:r>
            <a:r>
              <a:rPr lang="ru-RU" sz="2000" dirty="0" smtClean="0"/>
              <a:t>росила игрушки,</a:t>
            </a:r>
          </a:p>
          <a:p>
            <a:r>
              <a:rPr lang="ru-RU" sz="2000" dirty="0" smtClean="0"/>
              <a:t>Только с ней играю.</a:t>
            </a:r>
          </a:p>
          <a:p>
            <a:r>
              <a:rPr lang="ru-RU" sz="2000" dirty="0" smtClean="0"/>
              <a:t>Обо всём на свете</a:t>
            </a:r>
          </a:p>
          <a:p>
            <a:r>
              <a:rPr lang="ru-RU" sz="2000" dirty="0" smtClean="0"/>
              <a:t>С Машей забываю.</a:t>
            </a:r>
          </a:p>
          <a:p>
            <a:r>
              <a:rPr lang="ru-RU" sz="2000" dirty="0" smtClean="0"/>
              <a:t>Я кормлю и мою</a:t>
            </a:r>
          </a:p>
          <a:p>
            <a:r>
              <a:rPr lang="ru-RU" sz="2000" dirty="0" smtClean="0"/>
              <a:t>Милую подружку,</a:t>
            </a:r>
          </a:p>
          <a:p>
            <a:r>
              <a:rPr lang="ru-RU" sz="2000" dirty="0" smtClean="0"/>
              <a:t>Спать кладу в кроватку</a:t>
            </a:r>
          </a:p>
          <a:p>
            <a:r>
              <a:rPr lang="ru-RU" sz="2000" dirty="0" smtClean="0"/>
              <a:t>Машу на подушку.</a:t>
            </a:r>
          </a:p>
          <a:p>
            <a:r>
              <a:rPr lang="ru-RU" sz="2000" dirty="0" smtClean="0"/>
              <a:t>Мы гуляем с куклой,</a:t>
            </a:r>
          </a:p>
          <a:p>
            <a:r>
              <a:rPr lang="ru-RU" sz="2000" dirty="0" smtClean="0"/>
              <a:t>Делаем зарядку,</a:t>
            </a:r>
          </a:p>
          <a:p>
            <a:r>
              <a:rPr lang="ru-RU" sz="2000" dirty="0" smtClean="0"/>
              <a:t>Вместе привыкаем</a:t>
            </a:r>
          </a:p>
          <a:p>
            <a:r>
              <a:rPr lang="ru-RU" sz="2000" dirty="0" smtClean="0"/>
              <a:t>С Машенькой к порядку.</a:t>
            </a:r>
          </a:p>
          <a:p>
            <a:r>
              <a:rPr lang="ru-RU" sz="2000" dirty="0" smtClean="0"/>
              <a:t>Куклу берегу я,</a:t>
            </a:r>
          </a:p>
          <a:p>
            <a:r>
              <a:rPr lang="ru-RU" sz="2000" dirty="0" smtClean="0"/>
              <a:t>Я её лелею,</a:t>
            </a:r>
          </a:p>
          <a:p>
            <a:r>
              <a:rPr lang="ru-RU" sz="2000" dirty="0" smtClean="0"/>
              <a:t>С ней я стала лучше,</a:t>
            </a:r>
          </a:p>
          <a:p>
            <a:r>
              <a:rPr lang="ru-RU" sz="2000" dirty="0" smtClean="0"/>
              <a:t>Стала я добрее…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(</a:t>
            </a:r>
            <a:r>
              <a:rPr lang="ru-RU" sz="2000" dirty="0" err="1" smtClean="0"/>
              <a:t>Г.Гостюхина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5" name="Picture 2" descr="C:\Users\1\Desktop\фото Детский альбом 2\IMG_25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573" y="1459310"/>
            <a:ext cx="4955852" cy="398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2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Восторженная радость, неподдельное детское счастье звучит в пьесе «Новая кукла», переданной Чайковским светлыми красками в вальсовом ритме.</a:t>
            </a:r>
            <a:endParaRPr lang="ru-RU" sz="2800" dirty="0"/>
          </a:p>
        </p:txBody>
      </p:sp>
      <p:pic>
        <p:nvPicPr>
          <p:cNvPr id="1026" name="Picture 2" descr="C:\Users\1\Desktop\ФОТО дети новые\фото Детский альбом\IMG_25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7804"/>
            <a:ext cx="374455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 дети новые\фото Детский альбом\IMG_25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5736" y="1916832"/>
            <a:ext cx="3168490" cy="23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ФОТО дети новые\фото Детский альбом\IMG_25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09120"/>
            <a:ext cx="3303617" cy="21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2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«Новая кукла» в рисунках детей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55" y="1176184"/>
            <a:ext cx="2348613" cy="29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9341" y="1197842"/>
            <a:ext cx="2313317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098" y="1227677"/>
            <a:ext cx="2321124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1952" y="1227677"/>
            <a:ext cx="2259409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263" y="4156635"/>
            <a:ext cx="3051397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2537" y="3846494"/>
            <a:ext cx="2392996" cy="30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596" y="4044882"/>
            <a:ext cx="3117844" cy="2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45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Куклы своими руками.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Кукла – главная игрушка. А если кукла, сделанная руками мамы, то она становится самой любимой.  Ведь делая эту игрушку, мама вложила в неё своё тепло, доброту и любовь.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Picture 2" descr="F:\DCIM\100PENTX\IMGP61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13189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33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Делаем муз. инст\Игрушки самоделки\IMGP61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10617">
            <a:off x="638241" y="494961"/>
            <a:ext cx="2158103" cy="287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Делаем муз. инст\Игрушки самоделки\IMGP61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14290"/>
            <a:ext cx="1897766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Делаем муз. инст\Игрушки самоделки\IMGP61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14290"/>
            <a:ext cx="2088188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Делаем муз. инст\Игрушки самоделки\IMGP61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1778">
            <a:off x="6561824" y="517500"/>
            <a:ext cx="1967558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DCIM\100PENTX\IMGP61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58114">
            <a:off x="570985" y="3573437"/>
            <a:ext cx="2223873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Делаем муз. инст\Игрушки самоделки\IMGP61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286124"/>
            <a:ext cx="2305031" cy="30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Desktop\Делаем муз. инст\Игрушки самоделки\IMGP615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17417">
            <a:off x="6000174" y="3315506"/>
            <a:ext cx="2189908" cy="29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31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Делаем муз. инст\Игрушки самоделки\IMGP61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82587">
            <a:off x="725680" y="320427"/>
            <a:ext cx="2094860" cy="29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DCIM\100PENTX\IMGP62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549" y="109246"/>
            <a:ext cx="2429230" cy="349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DCIM\100PENTX\IMGP62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875" y="3000372"/>
            <a:ext cx="2705003" cy="36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DCIM\100PENTX\IMGP61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9783">
            <a:off x="6037271" y="3607224"/>
            <a:ext cx="2102482" cy="29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9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Дети рады новым игрушкам. Сложно усидеть на месте, хочется похвастаться друзьям.</a:t>
            </a:r>
            <a:endParaRPr lang="ru-RU" sz="2800" dirty="0"/>
          </a:p>
        </p:txBody>
      </p:sp>
      <p:pic>
        <p:nvPicPr>
          <p:cNvPr id="3" name="Picture 2" descr="C:\Users\1\Desktop\фото Детский альбом 2\IMG_25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606" y="162880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фото Детский альбом 2\IMG_25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2"/>
            <a:ext cx="3456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1\Desktop\фото Детский альбом 2\IMG_25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90"/>
            <a:ext cx="3309017" cy="24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07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Музыкальная гостиная «Игры и игрушки в музыке П. И. Чайковского к «Детскому альбому» вызвала большой интерес  у детей  и была проведена в неделю Игры и игрушки в детском саду.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Рисунки выполнили дети подготовительной группы: С. </a:t>
            </a:r>
            <a:r>
              <a:rPr lang="ru-RU" sz="2800" dirty="0" err="1" smtClean="0"/>
              <a:t>Янкин</a:t>
            </a:r>
            <a:r>
              <a:rPr lang="ru-RU" sz="2800" dirty="0" smtClean="0"/>
              <a:t>,  </a:t>
            </a:r>
            <a:r>
              <a:rPr lang="ru-RU" sz="2800" dirty="0" err="1" smtClean="0"/>
              <a:t>Ж.Лукацкая</a:t>
            </a:r>
            <a:r>
              <a:rPr lang="ru-RU" sz="2800" dirty="0" smtClean="0"/>
              <a:t>, </a:t>
            </a:r>
            <a:r>
              <a:rPr lang="ru-RU" sz="2800" dirty="0" err="1" smtClean="0"/>
              <a:t>К.Панин</a:t>
            </a:r>
            <a:r>
              <a:rPr lang="ru-RU" sz="2800" dirty="0" smtClean="0"/>
              <a:t>, </a:t>
            </a:r>
            <a:r>
              <a:rPr lang="ru-RU" sz="2800" dirty="0" err="1" smtClean="0"/>
              <a:t>К.Столяров</a:t>
            </a:r>
            <a:r>
              <a:rPr lang="ru-RU" sz="2800" dirty="0" smtClean="0"/>
              <a:t>, </a:t>
            </a:r>
            <a:r>
              <a:rPr lang="ru-RU" sz="2800" dirty="0" err="1" smtClean="0"/>
              <a:t>Н.Сулейманов</a:t>
            </a:r>
            <a:r>
              <a:rPr lang="ru-RU" sz="2800" dirty="0" smtClean="0"/>
              <a:t>, </a:t>
            </a:r>
            <a:r>
              <a:rPr lang="ru-RU" sz="2800" dirty="0" err="1" smtClean="0"/>
              <a:t>Н.Малинина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512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89844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 и задачи:</a:t>
            </a:r>
          </a:p>
          <a:p>
            <a:r>
              <a:rPr lang="ru-RU" sz="2400" dirty="0" smtClean="0"/>
              <a:t>1.Понимать художественно-образное содержание музыкального произведения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2. Развивать музыкально-творческую  активность детей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3.Проявлять эмоциональную отзывчивость, личностное отношение при восприятии музыкального произведения</a:t>
            </a:r>
            <a:r>
              <a:rPr lang="en-US" sz="2400" dirty="0" smtClean="0"/>
              <a:t>.</a:t>
            </a:r>
            <a:r>
              <a:rPr lang="ru-RU" sz="2400" b="1" dirty="0" smtClean="0"/>
              <a:t> </a:t>
            </a:r>
            <a:endParaRPr lang="ru-RU" sz="2400" dirty="0"/>
          </a:p>
          <a:p>
            <a:r>
              <a:rPr lang="ru-RU" sz="2400" dirty="0"/>
              <a:t>4</a:t>
            </a:r>
            <a:r>
              <a:rPr lang="ru-RU" sz="2400" dirty="0" smtClean="0"/>
              <a:t>. </a:t>
            </a:r>
            <a:r>
              <a:rPr lang="ru-RU" sz="2400" dirty="0"/>
              <a:t>Привлечь родителей к активному участию в жизнедеятельности детского </a:t>
            </a:r>
            <a:r>
              <a:rPr lang="ru-RU" sz="2400" dirty="0" smtClean="0"/>
              <a:t>сада</a:t>
            </a:r>
            <a:r>
              <a:rPr lang="en-US" sz="2400" dirty="0" smtClean="0"/>
              <a:t>.</a:t>
            </a:r>
            <a:endParaRPr lang="ru-RU" sz="2400" dirty="0"/>
          </a:p>
          <a:p>
            <a:r>
              <a:rPr lang="ru-RU" sz="2400" dirty="0"/>
              <a:t>5</a:t>
            </a:r>
            <a:r>
              <a:rPr lang="ru-RU" sz="2400" dirty="0" smtClean="0"/>
              <a:t>.Развивать театральные и художественные способности детей.</a:t>
            </a:r>
          </a:p>
          <a:p>
            <a:r>
              <a:rPr lang="ru-RU" sz="2400" dirty="0" smtClean="0"/>
              <a:t>6. Передать музыкальное восприятие музыки в рисунке;</a:t>
            </a:r>
            <a:endParaRPr lang="ru-RU" sz="2400" dirty="0"/>
          </a:p>
          <a:p>
            <a:r>
              <a:rPr lang="ru-RU" sz="2400" dirty="0"/>
              <a:t>7</a:t>
            </a:r>
            <a:r>
              <a:rPr lang="ru-RU" sz="2400" dirty="0" smtClean="0"/>
              <a:t>. Оформить выставку</a:t>
            </a:r>
            <a:r>
              <a:rPr lang="ru-RU" sz="2400" dirty="0"/>
              <a:t> </a:t>
            </a:r>
            <a:r>
              <a:rPr lang="ru-RU" sz="2400" dirty="0" smtClean="0"/>
              <a:t>« </a:t>
            </a:r>
            <a:r>
              <a:rPr lang="ru-RU" sz="2400" dirty="0"/>
              <a:t>К</a:t>
            </a:r>
            <a:r>
              <a:rPr lang="ru-RU" sz="2400" dirty="0" smtClean="0"/>
              <a:t>уклы – самоделки».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</a:t>
            </a:r>
            <a:endParaRPr lang="ru-RU" sz="2400" dirty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468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Ларионова В.Н. – 227-304-369</a:t>
            </a:r>
            <a:br>
              <a:rPr lang="ru-RU" sz="2800" dirty="0" smtClean="0"/>
            </a:br>
            <a:r>
              <a:rPr lang="ru-RU" sz="2800" dirty="0" smtClean="0"/>
              <a:t>Шинкарева С.В. – 250 – 979 – 507</a:t>
            </a:r>
            <a:br>
              <a:rPr lang="ru-RU" sz="2800" dirty="0" smtClean="0"/>
            </a:br>
            <a:r>
              <a:rPr lang="ru-RU" sz="2800" dirty="0" err="1" smtClean="0"/>
              <a:t>Стрельбицкая</a:t>
            </a:r>
            <a:r>
              <a:rPr lang="ru-RU" sz="2800" dirty="0" smtClean="0"/>
              <a:t> И.Е. – 267 – 178 - 611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769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49947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«Детский альбом» П. И</a:t>
            </a:r>
            <a:r>
              <a:rPr lang="ru-RU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Чайковского</a:t>
            </a:r>
            <a:endParaRPr lang="ru-RU" sz="3600" dirty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8884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665909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35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Цикл фортепианных пьес «Детский альбом», написан П. И. Чайковским в 1878 году и посвящен любимому племяннику Володе Давыдову. Композитор с большой нежностью и любовью относился к детям, принимая участие в детских играх, наслаждаясь их непосредственностью. Светлый, радостный мир ребенка нашел отражение в творчестве П. И. Чайковского.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379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«Игры в лошадки»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121025" cy="2340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70289">
            <a:off x="327218" y="1770658"/>
            <a:ext cx="3109913" cy="218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6017" y="4005064"/>
            <a:ext cx="3121025" cy="233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4209" y="3113546"/>
            <a:ext cx="252028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04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62050"/>
          </a:xfrm>
        </p:spPr>
        <p:txBody>
          <a:bodyPr/>
          <a:lstStyle/>
          <a:p>
            <a:r>
              <a:rPr lang="ru-RU" dirty="0" smtClean="0"/>
              <a:t>Какие красивые лошадки! С пушистыми хвостами, с гривами, с уздечками, седлами и поводьями.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204864"/>
            <a:ext cx="3538736" cy="39212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Лошадка</a:t>
            </a:r>
          </a:p>
          <a:p>
            <a:r>
              <a:rPr lang="ru-RU" sz="2000" dirty="0" smtClean="0"/>
              <a:t>Я люблю свою лошадку.</a:t>
            </a:r>
          </a:p>
          <a:p>
            <a:r>
              <a:rPr lang="ru-RU" sz="2000" dirty="0" smtClean="0"/>
              <a:t>Причешу ей шерстку гладко,</a:t>
            </a:r>
          </a:p>
          <a:p>
            <a:r>
              <a:rPr lang="ru-RU" sz="2000" dirty="0" smtClean="0"/>
              <a:t>Гребешком приглажу хвостик</a:t>
            </a:r>
          </a:p>
          <a:p>
            <a:r>
              <a:rPr lang="ru-RU" sz="2000" dirty="0" smtClean="0"/>
              <a:t>И верхом поеду в гости.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(А. </a:t>
            </a:r>
            <a:r>
              <a:rPr lang="ru-RU" sz="2000" dirty="0" err="1" smtClean="0"/>
              <a:t>Барто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5" name="Picture 4" descr="C:\Users\1\Desktop\фото Детский альбом 1\DSC_07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443" y="2485477"/>
            <a:ext cx="3919451" cy="2855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48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764704"/>
            <a:ext cx="3466728" cy="536145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лошадку я сажусь,</a:t>
            </a:r>
          </a:p>
          <a:p>
            <a:r>
              <a:rPr lang="ru-RU" sz="2000" dirty="0" smtClean="0"/>
              <a:t>И за гриву я держусь.</a:t>
            </a:r>
          </a:p>
          <a:p>
            <a:r>
              <a:rPr lang="ru-RU" sz="2000" dirty="0" smtClean="0"/>
              <a:t>Как же быстро мы скакали,</a:t>
            </a:r>
          </a:p>
          <a:p>
            <a:r>
              <a:rPr lang="ru-RU" sz="2000" dirty="0" smtClean="0"/>
              <a:t>Так, что очень мы устали.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(Н. Горецкая)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Мне лошадку подарили,</a:t>
            </a:r>
          </a:p>
          <a:p>
            <a:r>
              <a:rPr lang="ru-RU" sz="2000" dirty="0" smtClean="0"/>
              <a:t>Я скачу день на пролёт .</a:t>
            </a:r>
          </a:p>
          <a:p>
            <a:r>
              <a:rPr lang="ru-RU" sz="2000" dirty="0" smtClean="0"/>
              <a:t>Хороша моя лошадка,</a:t>
            </a:r>
          </a:p>
          <a:p>
            <a:r>
              <a:rPr lang="ru-RU" sz="2000" dirty="0" smtClean="0"/>
              <a:t>Никогда не устаёт.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(Т. Коваль)</a:t>
            </a:r>
          </a:p>
          <a:p>
            <a:r>
              <a:rPr lang="ru-RU" sz="2000" dirty="0"/>
              <a:t> </a:t>
            </a:r>
          </a:p>
        </p:txBody>
      </p:sp>
      <p:pic>
        <p:nvPicPr>
          <p:cNvPr id="5" name="Picture 2" descr="C:\Users\1\Desktop\фото Детский альбом 1\DSC_07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487189" cy="26018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\Desktop\фото Детский альбом 1\DSC_07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95005"/>
            <a:ext cx="3600400" cy="26178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99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Музыкальная пьеса «Игра в лошадки» в исполнении </a:t>
            </a:r>
            <a:r>
              <a:rPr lang="ru-RU" sz="2800" dirty="0" err="1" smtClean="0"/>
              <a:t>И.Е.Стрельбицкой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32859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68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1035</TotalTime>
  <Words>770</Words>
  <Application>Microsoft Office PowerPoint</Application>
  <PresentationFormat>Экран (4:3)</PresentationFormat>
  <Paragraphs>122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Игры и игрушки в «Детском альбоме» П. И.Чайковского</vt:lpstr>
      <vt:lpstr> ГБОУ детский сад компенсирующего вида №778 ВАО г.Москвы  Подготовили презентацию и провели музыкальную гостиную: Ларионова Валентина Николаевна-воспитатель   Шинкарева Светлана Вячеславовна –воспитатель Стрельбицкая Ирина Евгеньевна –музыкальный руководитель</vt:lpstr>
      <vt:lpstr>Слайд 3</vt:lpstr>
      <vt:lpstr>Слайд 4</vt:lpstr>
      <vt:lpstr>Цикл фортепианных пьес «Детский альбом», написан П. И. Чайковским в 1878 году и посвящен любимому племяннику Володе Давыдову. Композитор с большой нежностью и любовью относился к детям, принимая участие в детских играх, наслаждаясь их непосредственностью. Светлый, радостный мир ребенка нашел отражение в творчестве П. И. Чайковского.</vt:lpstr>
      <vt:lpstr>«Игры в лошадки»</vt:lpstr>
      <vt:lpstr>Какие красивые лошадки! С пушистыми хвостами, с гривами, с уздечками, седлами и поводьями. </vt:lpstr>
      <vt:lpstr>Слайд 8</vt:lpstr>
      <vt:lpstr>Музыкальная пьеса «Игра в лошадки» в исполнении И.Е.Стрельбицкой</vt:lpstr>
      <vt:lpstr>Как весело скакать по комнате с лошадкой и почувствовать, что это не комната, а зеленый луг.</vt:lpstr>
      <vt:lpstr>«Игра в лошадки» в рисунках детей</vt:lpstr>
      <vt:lpstr>«Марш деревянных солдатиков»</vt:lpstr>
      <vt:lpstr>Это марш игрушечных солдатиков.  Слушаешь его и представляешь себе, как деревянные солдатики  шагают под музыку марша.</vt:lpstr>
      <vt:lpstr>Слайд 14</vt:lpstr>
      <vt:lpstr>Слайд 15</vt:lpstr>
      <vt:lpstr>«Марш деревянных солдатиков» в рисунках детей</vt:lpstr>
      <vt:lpstr>П. И. Чайковскому удалось глубоко проникнуть в мир детской фантазии. Замечательна в этом отношении маленькая трилогия – «Болезнь куклы», «Похороны куклы» и «Новая кукла».  Это игра в «настоящую жизнь», поэтому так серьезно и эмоционально композитор рассказывает об этих сценках-событиях.</vt:lpstr>
      <vt:lpstr>Слайд 18</vt:lpstr>
      <vt:lpstr>Грустными интонациями мелодия передает печальное настроение, которым охвачены маленькие хозяйки больных кукол.</vt:lpstr>
      <vt:lpstr>«Болезнь куклы» в рисунках детей</vt:lpstr>
      <vt:lpstr>«Новая кукла»</vt:lpstr>
      <vt:lpstr>Слайд 22</vt:lpstr>
      <vt:lpstr>Восторженная радость, неподдельное детское счастье звучит в пьесе «Новая кукла», переданной Чайковским светлыми красками в вальсовом ритме.</vt:lpstr>
      <vt:lpstr>«Новая кукла» в рисунках детей</vt:lpstr>
      <vt:lpstr>Куклы своими руками. Кукла – главная игрушка. А если кукла, сделанная руками мамы, то она становится самой любимой.  Ведь делая эту игрушку, мама вложила в неё своё тепло, доброту и любовь.  </vt:lpstr>
      <vt:lpstr>Слайд 26</vt:lpstr>
      <vt:lpstr>Слайд 27</vt:lpstr>
      <vt:lpstr>Дети рады новым игрушкам. Сложно усидеть на месте, хочется похвастаться друзьям.</vt:lpstr>
      <vt:lpstr>Музыкальная гостиная «Игры и игрушки в музыке П. И. Чайковского к «Детскому альбому» вызвала большой интерес  у детей  и была проведена в неделю Игры и игрушки в детском саду.  Рисунки выполнили дети подготовительной группы: С. Янкин,  Ж.Лукацкая, К.Панин, К.Столяров, Н.Сулейманов, Н.Малинина.       Спасибо за внимание!</vt:lpstr>
      <vt:lpstr>Ларионова В.Н. – 227-304-369 Шинкарева С.В. – 250 – 979 – 507 Стрельбицкая И.Е. – 267 – 178 - 611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игры и игрушки</dc:title>
  <dc:creator>1</dc:creator>
  <cp:lastModifiedBy>Дарёна</cp:lastModifiedBy>
  <cp:revision>100</cp:revision>
  <dcterms:created xsi:type="dcterms:W3CDTF">2012-11-13T16:49:47Z</dcterms:created>
  <dcterms:modified xsi:type="dcterms:W3CDTF">2013-01-19T10:20:33Z</dcterms:modified>
</cp:coreProperties>
</file>