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Batang" pitchFamily="18" charset="-127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Batang" pitchFamily="18" charset="-127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Batang" pitchFamily="18" charset="-127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Batang" pitchFamily="18" charset="-127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Batang" pitchFamily="18" charset="-127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Batang" pitchFamily="18" charset="-127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Batang" pitchFamily="18" charset="-127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Batang" pitchFamily="18" charset="-127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Batang" pitchFamily="18" charset="-127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79FF"/>
    <a:srgbClr val="FFFF00"/>
    <a:srgbClr val="FFCC00"/>
    <a:srgbClr val="FFCC99"/>
    <a:srgbClr val="800000"/>
    <a:srgbClr val="FFCC66"/>
    <a:srgbClr val="FF9966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4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06/relationships/legacyDocTextInfo" Target="legacyDocTextInfo.bin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8.bin"/><Relationship Id="rId2" Type="http://schemas.microsoft.com/office/2006/relationships/legacyDiagramText" Target="legacyDiagramText7.bin"/><Relationship Id="rId1" Type="http://schemas.microsoft.com/office/2006/relationships/legacyDiagramText" Target="legacyDiagramText6.bin"/><Relationship Id="rId5" Type="http://schemas.microsoft.com/office/2006/relationships/legacyDiagramText" Target="legacyDiagramText10.bin"/><Relationship Id="rId4" Type="http://schemas.microsoft.com/office/2006/relationships/legacyDiagramText" Target="legacyDiagramText9.bin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7B97CB-5AE3-49F9-82C6-2F48F2DB669F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7177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8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9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180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7181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2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3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4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5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186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7187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8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9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190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7191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2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3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4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5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196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7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1BC6D-7FCC-4068-9D1F-C34F020042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6EBE2-DF07-4DFE-99D5-2A66D17CD6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11267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11268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69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0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1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2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3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4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275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6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7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8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9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0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281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11282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3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4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28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11286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7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8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289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1129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293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11294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5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6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297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11298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9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00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301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2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3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4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5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6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07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308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30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31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741747A-FE7A-47BF-8480-02113200AD6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131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31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DBFA2-BC85-4604-93BD-3E14BEBBBB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0877B-FF01-4F1C-85DD-E55C3B8D2E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48D40-BD66-4EB9-BDD4-8AF29DB371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159BC-0503-4C21-82E4-4E9D0B932C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28D93-AB73-4398-B601-68718BFB41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AC105-6802-4916-9B31-CEE3B5BE5A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AE19A-2C92-4375-9644-D7E0AEB234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7555C-E473-4AE2-8BD3-CBD1D3D633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36247-F9E7-404F-8AC7-89D58AE395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C8FBC-C575-443F-A0E0-C22D19CA3A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6F19F-1ADE-497E-980C-6CE08862C1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0BDFFEE-B6E1-4E06-8055-C3C4BE9907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56193-204F-4AD0-9AF7-B5A661A077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8C224-DD99-4741-9AB1-B9F0AFD28B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30ABF-FE15-4977-8040-5B847840AA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22209-E44D-4F3D-900A-63B11DC6B8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619F5-7264-45B9-B3DA-FA733183DC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969ED-4E0C-411C-AF5A-6D9A3234B6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223E5-EA9A-48E4-AC87-D3B164CF30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D30D9F2F-DB1B-41B4-B852-A885B2AB223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15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15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15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6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616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16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16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172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17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8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18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18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18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618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18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187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18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8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9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9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9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9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9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9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619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Unicode MS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Unicode MS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Unicode MS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Unicode MS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24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244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24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4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24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24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25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25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25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5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5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259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260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1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263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26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267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26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7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27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7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8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8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8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EFAE683-3EFD-442F-9E51-02914F18C0BC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 advClick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42;&#1042;&#1045;&#1044;&#1045;&#1053;&#1048;&#1045;.doc" TargetMode="External"/><Relationship Id="rId2" Type="http://schemas.openxmlformats.org/officeDocument/2006/relationships/hyperlink" Target="&#1086;&#1088;&#1075;&#1084;&#1086;&#1084;&#1077;&#1085;&#1090;.doc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file:///C:\Documents%20and%20Settings\&#1054;&#1083;&#1103;\My%20Documents\&#1048;&#1058;&#1054;&#1043;%20&#1047;&#1040;&#1053;&#1071;&#1058;&#1048;&#1071;.doc" TargetMode="External"/><Relationship Id="rId5" Type="http://schemas.openxmlformats.org/officeDocument/2006/relationships/hyperlink" Target="&#1060;&#1048;&#1047;&#1052;&#1048;&#1053;&#1059;&#1058;&#1050;&#1040;.doc" TargetMode="External"/><Relationship Id="rId4" Type="http://schemas.openxmlformats.org/officeDocument/2006/relationships/hyperlink" Target="&#1057;&#1050;&#1040;&#1047;&#1050;&#1040;.do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CC"/>
            </a:gs>
            <a:gs pos="100000">
              <a:srgbClr val="66FFCC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95288" y="2349500"/>
            <a:ext cx="8208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b="0">
              <a:latin typeface="Arial Unicode MS" pitchFamily="34" charset="-128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39750" y="1341438"/>
            <a:ext cx="7920038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>
                <a:solidFill>
                  <a:schemeClr val="folHlink"/>
                </a:solidFill>
              </a:rPr>
              <a:t>УРОК-ИГРА по сказке </a:t>
            </a:r>
          </a:p>
          <a:p>
            <a:pPr>
              <a:spcBef>
                <a:spcPct val="50000"/>
              </a:spcBef>
            </a:pPr>
            <a:r>
              <a:rPr lang="ru-RU" sz="4800">
                <a:solidFill>
                  <a:schemeClr val="folHlink"/>
                </a:solidFill>
              </a:rPr>
              <a:t>«ГУСИ-ЛЕБЕДИ»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547813" y="6237288"/>
            <a:ext cx="6840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b="0">
              <a:latin typeface="Arial Unicode MS" pitchFamily="34" charset="-128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547813" y="6237288"/>
            <a:ext cx="7056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b="0">
              <a:latin typeface="Arial Unicode MS" pitchFamily="34" charset="-128"/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555875" y="3789363"/>
            <a:ext cx="6119813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>
                <a:solidFill>
                  <a:srgbClr val="00FF00"/>
                </a:solidFill>
              </a:rPr>
              <a:t>          Авторы: </a:t>
            </a:r>
          </a:p>
          <a:p>
            <a:pPr algn="l">
              <a:spcBef>
                <a:spcPct val="50000"/>
              </a:spcBef>
            </a:pPr>
            <a:r>
              <a:rPr lang="ru-RU" sz="2400" b="0">
                <a:solidFill>
                  <a:srgbClr val="00FF00"/>
                </a:solidFill>
              </a:rPr>
              <a:t>ПАДАЛКА     Татьяна     Николаевна</a:t>
            </a:r>
          </a:p>
          <a:p>
            <a:pPr algn="l">
              <a:spcBef>
                <a:spcPct val="50000"/>
              </a:spcBef>
            </a:pPr>
            <a:r>
              <a:rPr lang="ru-RU" sz="2400" b="0">
                <a:solidFill>
                  <a:srgbClr val="00FF00"/>
                </a:solidFill>
              </a:rPr>
              <a:t>Зеленина Светлана Николаевна</a:t>
            </a:r>
          </a:p>
          <a:p>
            <a:pPr algn="l">
              <a:spcBef>
                <a:spcPct val="50000"/>
              </a:spcBef>
            </a:pPr>
            <a:endParaRPr lang="ru-RU" sz="2000" b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99"/>
            </a:gs>
            <a:gs pos="100000">
              <a:srgbClr val="00CC99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042988" y="538163"/>
            <a:ext cx="77771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600" b="0">
                <a:solidFill>
                  <a:srgbClr val="FFFF00"/>
                </a:solidFill>
              </a:rPr>
              <a:t>Помогите Маше с Ванюшей убежать домой (рисуй путь).</a:t>
            </a:r>
            <a:r>
              <a:rPr lang="ru-RU" sz="2400" b="0"/>
              <a:t> </a:t>
            </a:r>
          </a:p>
        </p:txBody>
      </p:sp>
      <p:pic>
        <p:nvPicPr>
          <p:cNvPr id="28677" name="Picture 5" descr="AT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2401888"/>
            <a:ext cx="7489825" cy="4092575"/>
          </a:xfrm>
          <a:prstGeom prst="rect">
            <a:avLst/>
          </a:prstGeom>
          <a:noFill/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150" y="4005263"/>
            <a:ext cx="161925" cy="1524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05 -0.01806 C 0.03003 -0.02338 0.02708 -0.01806 0.03003 -0.02963 C 0.03385 -0.02894 0.0441 -0.0294 0.04739 -0.02269 C 0.04878 -0.02014 0.04844 -0.01644 0.04913 -0.01343 C 0.05069 -0.00602 0.05399 -0.00023 0.0559 0.00717 C 0.0592 0.05 0.05851 0.0544 0.06979 0.08773 C 0.07517 0.10393 0.07014 0.10231 0.08351 0.10833 C 0.08472 0.11065 0.08507 0.11435 0.08698 0.11528 C 0.08837 0.11597 0.09705 0.10972 0.09913 0.10833 C 0.10868 0.09514 0.11528 0.07338 0.11805 0.05532 C 0.11701 0.03958 0.11788 0.02292 0.11111 0.00949 C 0.11476 -0.05509 0.11198 -0.06528 0.12326 -0.11019 C 0.12413 -0.11343 0.12778 -0.1132 0.13003 -0.11458 C 0.13055 -0.1169 0.13055 -0.11991 0.13177 -0.12153 C 0.13298 -0.12315 0.13542 -0.12269 0.13698 -0.12384 C 0.14444 -0.1287 0.15121 -0.13264 0.15937 -0.13542 C 0.1651 -0.14699 0.17083 -0.14491 0.18003 -0.14908 C 0.19271 -0.1463 0.19496 -0.14537 0.2059 -0.13542 C 0.21042 -0.13125 0.21805 -0.13079 0.22326 -0.12847 C 0.23351 -0.11898 0.23021 -0.125 0.22673 -0.0963 C 0.22483 -0.08079 0.21788 -0.06829 0.21285 -0.05486 C 0.20955 -0.0463 0.21007 -0.04236 0.2026 -0.03889 C 0.20139 -0.03426 0.20121 -0.02917 0.19913 -0.025 C 0.19792 -0.02269 0.19653 -0.0206 0.19566 -0.01806 C 0.19358 -0.01273 0.19444 -0.0088 0.19045 -0.0044 C 0.18906 -0.00278 0.18698 -0.00278 0.18524 -0.00208 C 0.18177 0.0118 0.18628 -0.00139 0.1783 0.00949 C 0.17048 0.02014 0.18003 0.01412 0.16979 0.01875 C 0.16858 0.02338 0.16753 0.02778 0.16632 0.03241 C 0.1658 0.03472 0.16458 0.03935 0.16458 0.03935 C 0.1651 0.0463 0.16406 0.0537 0.16632 0.05995 C 0.16719 0.0625 0.1684 0.05116 0.16979 0.05324 C 0.17326 0.0588 0.175 0.07384 0.175 0.07384 C 0.18368 0.07315 0.19236 0.07292 0.20087 0.07153 C 0.2026 0.0713 0.20469 0.07083 0.2059 0.06921 C 0.20712 0.06736 0.20625 0.06389 0.20764 0.06227 C 0.21337 0.05463 0.21684 0.0537 0.22326 0.05092 C 0.22517 0.0456 0.22621 0.03981 0.2283 0.03472 C 0.23021 0.02986 0.23524 0.02106 0.23524 0.02106 C 0.23819 0.00903 0.24028 -0.00301 0.24566 -0.01343 C 0.24826 -0.02408 0.2526 -0.02199 0.2559 -0.03195 C 0.26007 -0.04445 0.26059 -0.05695 0.27153 -0.06181 C 0.27344 -0.0544 0.27656 -0.04861 0.2783 -0.0412 C 0.27708 -0.02245 0.27587 -0.01227 0.27153 0.00486 C 0.26875 0.01597 0.2684 0.02361 0.26111 0.03009 C 0.26059 0.03217 0.25729 0.04491 0.25764 0.0463 C 0.25833 0.04861 0.26111 0.04792 0.26285 0.04861 C 0.26684 0.04792 0.27135 0.04884 0.275 0.0463 C 0.27656 0.04514 0.27535 0.04097 0.27673 0.03935 C 0.28003 0.03588 0.28472 0.03657 0.28871 0.03472 C 0.28993 0.03009 0.29097 0.02569 0.29219 0.02106 C 0.29288 0.01805 0.29687 0.01967 0.29913 0.01875 C 0.30555 0.0162 0.31094 0.01204 0.31632 0.00717 C 0.31753 0.00255 0.31771 -0.00278 0.31979 -0.00671 C 0.32205 -0.01134 0.32673 -0.02037 0.32673 -0.02037 C 0.32882 -0.02963 0.3309 -0.03357 0.33698 -0.03889 C 0.33993 -0.05023 0.33698 -0.04468 0.34913 -0.05023 C 0.35087 -0.05093 0.35417 -0.05255 0.35417 -0.05255 C 0.35642 -0.05185 0.35885 -0.05116 0.36111 -0.05023 C 0.36458 -0.04884 0.37153 -0.0456 0.37153 -0.0456 C 0.37413 -0.03588 0.37222 -0.03102 0.36805 -0.02269 C 0.36614 -0.0125 0.36354 -0.00278 0.36111 0.00717 C 0.36024 0.01042 0.35642 0.00995 0.35417 0.0118 C 0.35069 0.01458 0.34739 0.01805 0.34392 0.02106 C 0.34219 0.02268 0.33871 0.02546 0.33871 0.02546 C 0.3342 0.03449 0.33108 0.03426 0.32326 0.03704 C 0.31545 0.04398 0.31614 0.05231 0.30764 0.05995 C 0.30642 0.06227 0.30573 0.06505 0.30417 0.0669 C 0.3 0.0713 0.28437 0.07361 0.2783 0.07616 C 0.27483 0.07755 0.26805 0.08079 0.26805 0.08079 C 0.26337 0.0993 0.27031 0.07778 0.26111 0.08981 C 0.25972 0.09143 0.26007 0.09444 0.25937 0.09676 C 0.25642 0.10625 0.25469 0.11204 0.24739 0.11528 C 0.24201 0.12592 0.24045 0.13426 0.23177 0.13819 C 0.2276 0.14907 0.22517 0.15255 0.23524 0.15648 C 0.23698 0.1581 0.23906 0.15926 0.24045 0.16111 C 0.24184 0.16296 0.24236 0.1662 0.24392 0.16805 C 0.24722 0.17176 0.25798 0.17592 0.26111 0.17731 C 0.26285 0.17801 0.26458 0.17893 0.26632 0.17963 C 0.26805 0.18032 0.27153 0.18194 0.27153 0.18194 C 0.2875 0.18032 0.29844 0.18171 0.31111 0.17037 C 0.31163 0.16805 0.31128 0.16481 0.31285 0.16342 C 0.3158 0.16065 0.31979 0.16042 0.32326 0.1588 C 0.33246 0.15463 0.34149 0.15046 0.35087 0.14745 C 0.36094 0.12639 0.34583 0.1544 0.36111 0.13819 C 0.36458 0.13449 0.36319 0.12616 0.36632 0.12199 C 0.36753 0.12037 0.36979 0.1206 0.37153 0.11991 C 0.38055 0.10787 0.38316 0.0912 0.38871 0.07616 C 0.39444 0.06065 0.40035 0.04236 0.40417 0.02546 C 0.40312 0.0206 0.39913 0.0169 0.39913 0.0118 C 0.39913 -0.01227 0.40208 -0.03287 0.40764 -0.05486 C 0.40903 -0.07755 0.40451 -0.08727 0.41805 -0.0963 C 0.42274 -0.11482 0.42413 -0.11505 0.43871 -0.12153 C 0.43993 -0.12384 0.4408 -0.12662 0.44219 -0.12847 C 0.44358 -0.13033 0.44601 -0.13102 0.44739 -0.1331 C 0.45417 -0.14445 0.44305 -0.13727 0.45417 -0.14236 C 0.45851 -0.15903 0.45173 -0.13912 0.46285 -0.15139 C 0.47708 -0.16736 0.45677 -0.15648 0.47153 -0.16296 C 0.49479 -0.16134 0.50399 -0.17014 0.51458 -0.14908 C 0.51319 -0.13009 0.51406 -0.12847 0.51111 -0.11458 C 0.51059 -0.11227 0.51059 -0.10949 0.50937 -0.10787 C 0.50798 -0.10625 0.5059 -0.10625 0.50417 -0.10556 C 0.50191 -0.09259 0.50486 -0.08287 0.50937 -0.07107 C 0.5217 -0.07662 0.53316 -0.0838 0.54566 -0.08935 C 0.55191 -0.09213 0.56458 -0.0963 0.56458 -0.0963 C 0.57483 -0.10533 0.57639 -0.10301 0.59045 -0.10093 C 0.59219 -0.09931 0.59965 -0.09398 0.59913 -0.08935 C 0.59878 -0.08611 0.59566 -0.08472 0.59392 -0.08241 C 0.59271 -0.07778 0.5934 -0.07153 0.59045 -0.06875 C 0.58108 -0.06042 0.57014 -0.05926 0.55937 -0.05486 C 0.54548 -0.04931 0.53055 -0.04583 0.51632 -0.0412 C 0.50625 -0.03796 0.51597 -0.04028 0.5059 -0.03426 C 0.49566 -0.02824 0.48403 -0.02639 0.47326 -0.02269 C 0.47048 -0.0081 0.47292 -0.01597 0.46458 0.00023 L 0.46458 0.00023 C 0.46406 0.00255 0.46406 0.00555 0.46285 0.00717 C 0.46163 0.0088 0.45937 0.0088 0.45764 0.00949 C 0.45729 0.0118 0.45382 0.02268 0.45764 0.02546 C 0.46146 0.02824 0.48871 0.03217 0.49045 0.03241 C 0.48993 0.03472 0.48993 0.03773 0.48871 0.03935 C 0.48785 0.04051 0.47517 0.04722 0.47326 0.04861 C 0.46389 0.05509 0.45434 0.0588 0.44392 0.06227 C 0.43316 0.07176 0.42014 0.07037 0.40937 0.07847 C 0.40573 0.08125 0.4026 0.08472 0.39913 0.08773 C 0.39739 0.08935 0.39392 0.09213 0.39392 0.09213 C 0.39045 0.10602 0.38646 0.1169 0.39739 0.12662 C 0.40382 0.12083 0.41076 0.11852 0.41805 0.11528 C 0.41979 0.11458 0.42153 0.11366 0.42326 0.11296 C 0.425 0.11227 0.4283 0.11065 0.4283 0.11065 C 0.43125 0.11134 0.43455 0.11088 0.43698 0.11296 C 0.44045 0.11597 0.43785 0.12963 0.43698 0.13125 C 0.4342 0.13634 0.42882 0.13704 0.425 0.14051 C 0.41649 0.15741 0.42778 0.13842 0.41458 0.14977 C 0.41285 0.15116 0.4125 0.15463 0.41111 0.15648 C 0.40955 0.15833 0.40764 0.15949 0.4059 0.16111 C 0.40069 0.17222 0.39653 0.17315 0.38698 0.17731 C 0.38524 0.17801 0.38177 0.17963 0.38177 0.17963 C 0.37934 0.19236 0.37639 0.20671 0.36805 0.21412 C 0.36927 0.21643 0.37066 0.21852 0.37153 0.22106 C 0.37309 0.22546 0.375 0.23472 0.375 0.23472 C 0.37448 0.23935 0.37396 0.24398 0.37326 0.24861 C 0.37292 0.25092 0.37048 0.25347 0.37153 0.25532 C 0.3717 0.25555 0.38437 0.2669 0.38698 0.26921 C 0.39583 0.27708 0.40573 0.29815 0.41805 0.29907 C 0.42552 0.29977 0.43298 0.29907 0.44045 0.29907 " pathEditMode="relative" ptsTypes="fffffffffffffffffffffffffffffffffffffffffffffffffffffffffffffffffffffffffffffffffffffffffffffffffffffffffffffffffFffffffffffffffffffffffffffffffA">
                                      <p:cBhvr>
                                        <p:cTn id="10" dur="8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rgbClr val="CCFFCC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128588" y="1125538"/>
          <a:ext cx="8837612" cy="4103687"/>
        </p:xfrm>
        <a:graphic>
          <a:graphicData uri="http://schemas.openxmlformats.org/presentationml/2006/ole">
            <p:oleObj spid="_x0000_s29700" name="Лист" r:id="rId3" imgW="9458249" imgH="2695651" progId="Excel.Sheet.8">
              <p:embed/>
            </p:oleObj>
          </a:graphicData>
        </a:graphic>
      </p:graphicFrame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71550" y="5291138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b="0"/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900113" y="5373688"/>
            <a:ext cx="431800" cy="5032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403350" y="5589588"/>
            <a:ext cx="187325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400">
                <a:solidFill>
                  <a:srgbClr val="FF6600"/>
                </a:solidFill>
              </a:rPr>
              <a:t>Выполнил верно </a:t>
            </a:r>
          </a:p>
          <a:p>
            <a:pPr algn="l">
              <a:spcBef>
                <a:spcPct val="50000"/>
              </a:spcBef>
            </a:pPr>
            <a:r>
              <a:rPr lang="ru-RU" sz="1400">
                <a:solidFill>
                  <a:srgbClr val="FF6600"/>
                </a:solidFill>
              </a:rPr>
              <a:t>3 б.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3203575" y="5516563"/>
            <a:ext cx="720725" cy="360362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4140200" y="5445125"/>
            <a:ext cx="18716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400">
                <a:solidFill>
                  <a:srgbClr val="FF6600"/>
                </a:solidFill>
              </a:rPr>
              <a:t>Были допущены ошибки</a:t>
            </a:r>
          </a:p>
          <a:p>
            <a:pPr algn="l">
              <a:spcBef>
                <a:spcPct val="50000"/>
              </a:spcBef>
            </a:pPr>
            <a:r>
              <a:rPr lang="ru-RU" sz="1400">
                <a:solidFill>
                  <a:srgbClr val="FF6600"/>
                </a:solidFill>
              </a:rPr>
              <a:t>2 б.</a:t>
            </a:r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6300788" y="5445125"/>
            <a:ext cx="647700" cy="431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7164388" y="5373688"/>
            <a:ext cx="180022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400">
                <a:solidFill>
                  <a:srgbClr val="FF6600"/>
                </a:solidFill>
              </a:rPr>
              <a:t>Выполнил неверно</a:t>
            </a:r>
          </a:p>
          <a:p>
            <a:pPr algn="l">
              <a:spcBef>
                <a:spcPct val="50000"/>
              </a:spcBef>
            </a:pPr>
            <a:r>
              <a:rPr lang="ru-RU" sz="1400">
                <a:solidFill>
                  <a:srgbClr val="FF6600"/>
                </a:solidFill>
              </a:rPr>
              <a:t>0 б.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2051050" y="322263"/>
            <a:ext cx="6913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0">
                <a:solidFill>
                  <a:srgbClr val="FF6600"/>
                </a:solidFill>
              </a:rPr>
              <a:t>Что мы с вами слушали? Почему прочитанное называется СКАЗКОЙ?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  <p:animClr clrSpc="rgb" dir="cw">
                                      <p:cBhvr>
                                        <p:cTn id="22" dur="5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  <p:set>
                                      <p:cBhvr>
                                        <p:cTn id="23" dur="5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  <p:set>
                                      <p:cBhvr>
                                        <p:cTn id="34" dur="5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 animBg="1"/>
      <p:bldP spid="29706" grpId="0" animBg="1"/>
      <p:bldP spid="29708" grpId="0" animBg="1"/>
      <p:bldP spid="297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33"/>
            </a:gs>
            <a:gs pos="100000">
              <a:srgbClr val="339933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124075" y="549275"/>
            <a:ext cx="6335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547813" y="1762125"/>
            <a:ext cx="6985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ru-RU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ru-RU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84213" y="2276475"/>
            <a:ext cx="80645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0">
                <a:solidFill>
                  <a:srgbClr val="000066"/>
                </a:solidFill>
              </a:rPr>
              <a:t>За основу взят материал из книги </a:t>
            </a:r>
          </a:p>
          <a:p>
            <a:pPr>
              <a:spcBef>
                <a:spcPct val="50000"/>
              </a:spcBef>
            </a:pPr>
            <a:r>
              <a:rPr lang="ru-RU" sz="2400" b="0">
                <a:solidFill>
                  <a:srgbClr val="000066"/>
                </a:solidFill>
              </a:rPr>
              <a:t>«ПОЧИТАЕМ – ПОИГРАЕМ».</a:t>
            </a:r>
          </a:p>
          <a:p>
            <a:pPr>
              <a:spcBef>
                <a:spcPct val="50000"/>
              </a:spcBef>
            </a:pPr>
            <a:r>
              <a:rPr lang="ru-RU" sz="2400" b="0">
                <a:solidFill>
                  <a:srgbClr val="000066"/>
                </a:solidFill>
              </a:rPr>
              <a:t>Авторы: Волкова И.Н., Цыпина Н.А. – М.: Школьная Пресса, 2005. («Воспитание и обучение детей с нарушениями развития. Библиотека журнала»)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FFCC99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5272088" y="3433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7380288" y="3860800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8253" name="Organization Chart 61"/>
          <p:cNvGraphicFramePr>
            <a:graphicFrameLocks/>
          </p:cNvGraphicFramePr>
          <p:nvPr>
            <p:ph/>
          </p:nvPr>
        </p:nvGraphicFramePr>
        <p:xfrm>
          <a:off x="442913" y="260350"/>
          <a:ext cx="8243887" cy="5795963"/>
        </p:xfrm>
        <a:graphic>
          <a:graphicData uri="http://schemas.openxmlformats.org/drawingml/2006/compatibility">
            <com:legacyDrawing xmlns:com="http://schemas.openxmlformats.org/drawingml/2006/compatibility" spid="_x0000_s8253"/>
          </a:graphicData>
        </a:graphic>
      </p:graphicFrame>
      <p:sp>
        <p:nvSpPr>
          <p:cNvPr id="8264" name="Line 72"/>
          <p:cNvSpPr>
            <a:spLocks noChangeShapeType="1"/>
          </p:cNvSpPr>
          <p:nvPr/>
        </p:nvSpPr>
        <p:spPr bwMode="auto">
          <a:xfrm>
            <a:off x="2916238" y="4365625"/>
            <a:ext cx="792162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82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rgbClr val="CCFF99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r>
              <a:rPr lang="ru-RU" b="1">
                <a:solidFill>
                  <a:schemeClr val="accent2"/>
                </a:solidFill>
                <a:latin typeface="Batang" pitchFamily="18" charset="-127"/>
              </a:rPr>
              <a:t>ХОД УРОКА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tx1"/>
          </a:solidFill>
          <a:ln/>
        </p:spPr>
        <p:txBody>
          <a:bodyPr/>
          <a:lstStyle/>
          <a:p>
            <a:pPr marL="812800" indent="-812800">
              <a:buFontTx/>
              <a:buAutoNum type="romanUcPeriod"/>
            </a:pPr>
            <a:r>
              <a:rPr lang="ru-RU" sz="3000" u="sng">
                <a:solidFill>
                  <a:schemeClr val="hlink"/>
                </a:solidFill>
                <a:latin typeface="Batang" pitchFamily="18" charset="-127"/>
                <a:hlinkClick r:id="rId2" action="ppaction://hlinkfile"/>
              </a:rPr>
              <a:t>Организационный</a:t>
            </a:r>
            <a:r>
              <a:rPr lang="ru-RU" sz="3000" u="sng">
                <a:solidFill>
                  <a:schemeClr val="hlink"/>
                </a:solidFill>
                <a:latin typeface="Batang" pitchFamily="18" charset="-127"/>
              </a:rPr>
              <a:t> момент</a:t>
            </a:r>
          </a:p>
          <a:p>
            <a:pPr marL="812800" indent="-812800">
              <a:buFontTx/>
              <a:buAutoNum type="romanUcPeriod"/>
            </a:pPr>
            <a:r>
              <a:rPr lang="ru-RU" sz="3000">
                <a:solidFill>
                  <a:schemeClr val="hlink"/>
                </a:solidFill>
                <a:latin typeface="Batang" pitchFamily="18" charset="-127"/>
                <a:hlinkClick r:id="rId3" action="ppaction://hlinkfile"/>
              </a:rPr>
              <a:t>Введение</a:t>
            </a:r>
            <a:r>
              <a:rPr lang="ru-RU" sz="3000">
                <a:solidFill>
                  <a:schemeClr val="hlink"/>
                </a:solidFill>
                <a:latin typeface="Batang" pitchFamily="18" charset="-127"/>
              </a:rPr>
              <a:t> </a:t>
            </a:r>
            <a:r>
              <a:rPr lang="ru-RU" sz="3000" u="sng">
                <a:solidFill>
                  <a:schemeClr val="hlink"/>
                </a:solidFill>
                <a:latin typeface="Batang" pitchFamily="18" charset="-127"/>
              </a:rPr>
              <a:t>в тему</a:t>
            </a:r>
          </a:p>
          <a:p>
            <a:pPr marL="812800" indent="-812800">
              <a:buFontTx/>
              <a:buAutoNum type="romanUcPeriod"/>
            </a:pPr>
            <a:r>
              <a:rPr lang="ru-RU" sz="3000">
                <a:solidFill>
                  <a:schemeClr val="hlink"/>
                </a:solidFill>
                <a:latin typeface="Batang" pitchFamily="18" charset="-127"/>
                <a:hlinkClick r:id="rId4" action="ppaction://hlinkfile"/>
              </a:rPr>
              <a:t>Основная</a:t>
            </a:r>
            <a:r>
              <a:rPr lang="ru-RU" sz="3000">
                <a:solidFill>
                  <a:schemeClr val="hlink"/>
                </a:solidFill>
                <a:latin typeface="Batang" pitchFamily="18" charset="-127"/>
              </a:rPr>
              <a:t> </a:t>
            </a:r>
            <a:r>
              <a:rPr lang="ru-RU" sz="3000">
                <a:solidFill>
                  <a:schemeClr val="hlink"/>
                </a:solidFill>
                <a:latin typeface="Batang" pitchFamily="18" charset="-127"/>
                <a:hlinkClick r:id="rId4" action="ppaction://hlinkfile"/>
              </a:rPr>
              <a:t>часть</a:t>
            </a:r>
            <a:r>
              <a:rPr lang="ru-RU" sz="3000">
                <a:solidFill>
                  <a:schemeClr val="hlink"/>
                </a:solidFill>
                <a:latin typeface="Batang" pitchFamily="18" charset="-127"/>
              </a:rPr>
              <a:t> /рассказывание сказки/</a:t>
            </a:r>
          </a:p>
          <a:p>
            <a:pPr marL="812800" indent="-812800">
              <a:buFontTx/>
              <a:buAutoNum type="romanUcPeriod"/>
            </a:pPr>
            <a:r>
              <a:rPr lang="ru-RU" sz="3000">
                <a:solidFill>
                  <a:schemeClr val="hlink"/>
                </a:solidFill>
                <a:latin typeface="Batang" pitchFamily="18" charset="-127"/>
                <a:hlinkClick r:id="rId5" action="ppaction://hlinkfile"/>
              </a:rPr>
              <a:t>Физминутка</a:t>
            </a:r>
            <a:r>
              <a:rPr lang="ru-RU" sz="3000">
                <a:solidFill>
                  <a:schemeClr val="hlink"/>
                </a:solidFill>
                <a:latin typeface="Batang" pitchFamily="18" charset="-127"/>
              </a:rPr>
              <a:t> </a:t>
            </a:r>
          </a:p>
          <a:p>
            <a:pPr marL="812800" indent="-812800">
              <a:buFontTx/>
              <a:buAutoNum type="romanUcPeriod"/>
            </a:pPr>
            <a:r>
              <a:rPr lang="ru-RU" sz="3000">
                <a:solidFill>
                  <a:schemeClr val="hlink"/>
                </a:solidFill>
                <a:latin typeface="Batang" pitchFamily="18" charset="-127"/>
              </a:rPr>
              <a:t>Продолжение основной части /выполнение заданий/</a:t>
            </a:r>
          </a:p>
          <a:p>
            <a:pPr marL="812800" indent="-812800">
              <a:buFontTx/>
              <a:buAutoNum type="romanUcPeriod"/>
            </a:pPr>
            <a:r>
              <a:rPr lang="ru-RU" sz="3000">
                <a:solidFill>
                  <a:schemeClr val="hlink"/>
                </a:solidFill>
                <a:latin typeface="Batang" pitchFamily="18" charset="-127"/>
                <a:hlinkClick r:id="rId6" action="ppaction://hlinkfile"/>
              </a:rPr>
              <a:t>Рефлексия</a:t>
            </a:r>
            <a:r>
              <a:rPr lang="ru-RU" sz="3000">
                <a:solidFill>
                  <a:schemeClr val="hlink"/>
                </a:solidFill>
                <a:latin typeface="Batang" pitchFamily="18" charset="-127"/>
              </a:rPr>
              <a:t> </a:t>
            </a:r>
          </a:p>
          <a:p>
            <a:pPr marL="812800" indent="-812800">
              <a:buClr>
                <a:srgbClr val="CC3300"/>
              </a:buClr>
              <a:buFontTx/>
              <a:buNone/>
            </a:pPr>
            <a:endParaRPr lang="ru-RU" sz="3000">
              <a:solidFill>
                <a:schemeClr val="hlink"/>
              </a:solidFill>
              <a:latin typeface="Batang" pitchFamily="18" charset="-127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A47"/>
            </a:gs>
            <a:gs pos="100000">
              <a:srgbClr val="FF6A47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619250" y="404813"/>
            <a:ext cx="6913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0">
                <a:solidFill>
                  <a:srgbClr val="800000"/>
                </a:solidFill>
              </a:rPr>
              <a:t>Что сначала встретилось Маше на пути?</a:t>
            </a:r>
            <a:r>
              <a:rPr lang="ru-RU" sz="2400" b="0"/>
              <a:t>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331913" y="1196975"/>
            <a:ext cx="6911975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0">
                <a:solidFill>
                  <a:srgbClr val="800000"/>
                </a:solidFill>
              </a:rPr>
              <a:t>Поможем Маше добраться до печки и спасти братца.</a:t>
            </a:r>
          </a:p>
          <a:p>
            <a:pPr algn="l">
              <a:spcBef>
                <a:spcPct val="50000"/>
              </a:spcBef>
            </a:pPr>
            <a:endParaRPr lang="ru-RU" sz="2400" b="0"/>
          </a:p>
        </p:txBody>
      </p:sp>
      <p:pic>
        <p:nvPicPr>
          <p:cNvPr id="15366" name="Picture 6" descr="AT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2205038"/>
            <a:ext cx="7848600" cy="4432300"/>
          </a:xfrm>
          <a:prstGeom prst="rect">
            <a:avLst/>
          </a:prstGeom>
          <a:noFill/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75" y="4437063"/>
            <a:ext cx="161925" cy="1524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5 0.01783 C 0.02848 0.03102 0.03369 0.03496 0.05139 0.03843 C 0.06094 0.03426 0.07101 0.03472 0.08073 0.03148 C 0.0941 0.01968 0.11181 0.0206 0.12553 0.00857 C 0.12848 -0.00347 0.12587 0.00278 0.13768 -0.00764 C 0.13941 -0.00903 0.14289 -0.01204 0.14289 -0.01204 C 0.14514 -0.01666 0.1474 -0.02129 0.14966 -0.02592 C 0.1507 -0.02801 0.15018 -0.03102 0.15139 -0.03287 C 0.15278 -0.03495 0.15487 -0.03588 0.1566 -0.0375 C 0.16042 -0.04491 0.1606 -0.05393 0.16528 -0.06041 C 0.16928 -0.06574 0.18073 -0.06967 0.18073 -0.06967 C 0.28837 -0.0669 0.24271 -0.08565 0.279 -0.05347 C 0.27691 -0.03241 0.275 -0.03125 0.26875 -0.01435 C 0.26789 -0.01227 0.26841 -0.00903 0.26702 -0.00764 C 0.26407 -0.00486 0.2566 -0.00301 0.2566 -0.00301 C 0.25539 -0.00069 0.25469 0.00209 0.25313 0.00394 C 0.25 0.00764 0.24289 0.0132 0.24289 0.0132 C 0.23994 0.02523 0.24358 0.02384 0.25139 0.02685 C 0.25313 0.02847 0.25452 0.03148 0.2566 0.03148 C 0.26997 0.03148 0.28681 0.02384 0.29966 0.01783 C 0.30087 0.01482 0.30139 0.01111 0.30313 0.00857 C 0.30452 0.00648 0.30695 0.00602 0.30834 0.00394 C 0.30955 0.00209 0.30938 -0.00069 0.31007 -0.00301 C 0.31407 -0.01528 0.31667 -0.02847 0.32205 -0.03981 C 0.31962 -0.04977 0.31771 -0.05972 0.31528 -0.06967 C 0.31875 -0.08287 0.31441 -0.0706 0.32205 -0.08102 C 0.34237 -0.10856 0.34289 -0.09745 0.38421 -0.09954 C 0.39792 -0.10555 0.4066 -0.10347 0.42205 -0.10185 C 0.43473 -0.09768 0.44601 -0.09051 0.45834 -0.08565 C 0.46268 -0.08379 0.4691 -0.08079 0.47379 -0.0787 C 0.47553 -0.07801 0.479 -0.07639 0.479 -0.07639 C 0.48021 -0.07407 0.4823 -0.07245 0.48247 -0.06967 C 0.48351 -0.0537 0.47726 -0.02592 0.47032 -0.01204 C 0.46632 0.00417 0.46997 -0.00092 0.46181 0.00625 C 0.45608 0.01783 0.44566 0.02037 0.43594 0.02477 C 0.429 0.03796 0.43681 0.02616 0.42553 0.0338 C 0.42188 0.03634 0.41875 0.04005 0.41528 0.04306 C 0.41233 0.04584 0.40487 0.04769 0.40487 0.04769 C 0.39966 0.04699 0.39445 0.04676 0.38941 0.04537 C 0.38577 0.04445 0.379 0.04074 0.379 0.04074 C 0.37466 0.02315 0.37622 0.03171 0.37379 0.01551 C 0.37327 0.00625 0.37448 -0.00347 0.37205 -0.01204 C 0.37119 -0.01504 0.36702 -0.01227 0.36528 -0.01435 C 0.36216 -0.01805 0.3606 -0.02361 0.35834 -0.02824 C 0.35244 -0.04004 0.33768 -0.04028 0.329 -0.04421 C 0.26181 -0.04352 0.19445 -0.04329 0.12726 -0.0419 C 0.11875 -0.04166 0.10487 -0.03426 0.09619 -0.03287 C 0.0882 -0.02754 0.08039 -0.025 0.07205 -0.02129 C 0.07101 -0.01898 0.07049 -0.01597 0.06875 -0.01435 C 0.06685 -0.0125 0.06337 -0.01435 0.06181 -0.01204 C 0.05938 -0.00833 0.05834 0.00162 0.05834 0.00162 C 0.05886 0.00926 0.05799 0.01759 0.06007 0.02477 C 0.06077 0.02709 0.06389 0.02546 0.06528 0.02685 C 0.06685 0.02847 0.06719 0.03195 0.06875 0.0338 C 0.07014 0.03519 0.07223 0.03519 0.07379 0.03611 C 0.08178 0.04074 0.08941 0.04468 0.09792 0.04769 C 0.10955 0.0581 0.12327 0.05093 0.13594 0.04537 C 0.13941 0.03148 0.1349 0.04468 0.14289 0.0338 C 0.14428 0.03195 0.1448 0.02871 0.14619 0.02685 C 0.14931 0.02269 0.15278 0.02176 0.1566 0.02014 C 0.15903 0.01065 0.16285 0.0007 0.16702 -0.00764 C 0.16494 -0.01805 0.16511 -0.02222 0.15834 -0.02824 C 0.15573 -0.03889 0.15313 -0.03611 0.14619 -0.0419 C 0.14514 -0.04421 0.14375 -0.04629 0.14289 -0.04884 C 0.14202 -0.05092 0.14271 -0.0544 0.14115 -0.05579 C 0.1382 -0.05856 0.13421 -0.05879 0.13073 -0.06041 C 0.129 -0.06111 0.12553 -0.06273 0.12553 -0.06273 C 0.09966 -0.06088 0.09688 -0.05995 0.07726 -0.05347 C 0.07553 -0.05185 0.07396 -0.05 0.07205 -0.04884 C 0.07049 -0.04768 0.06823 -0.04815 0.06702 -0.04653 C 0.0658 -0.04491 0.06667 -0.0412 0.06528 -0.03981 C 0.06233 -0.03704 0.05487 -0.03518 0.05487 -0.03518 C 0.05209 -0.02407 0.05018 -0.01342 0.04619 -0.00301 C 0.04792 0.0213 0.04601 0.06968 0.06528 0.08681 C 0.06754 0.09537 0.07691 0.10232 0.08421 0.10278 C 0.11355 0.10417 0.14271 0.1044 0.17205 0.10509 C 0.1948 0.11273 0.18646 0.1125 0.21702 0.10741 C 0.23056 0.10139 0.24271 0.09769 0.2566 0.09352 C 0.26511 0.09097 0.27049 0.0875 0.279 0.08681 C 0.29445 0.08565 0.31007 0.08519 0.32553 0.08449 C 0.33195 0.08171 0.33716 0.08033 0.34289 0.07523 C 0.34445 0.06921 0.34375 0.06597 0.34966 0.06597 C 0.38473 0.06597 0.4198 0.06759 0.45487 0.06829 C 0.46094 0.07361 0.46303 0.07755 0.46528 0.08681 C 0.45938 0.11713 0.41702 0.09653 0.40313 0.09584 C 0.40035 0.09514 0.39723 0.09514 0.39462 0.09352 C 0.38803 0.08912 0.38334 0.06759 0.379 0.05903 C 0.38056 0.04838 0.38056 0.03658 0.38421 0.02685 C 0.38612 0.02199 0.38976 0.01852 0.39115 0.0132 C 0.39514 -0.00301 0.39115 0.00093 0.39966 -0.00301 C 0.40053 -0.00532 0.40469 -0.0169 0.4066 -0.01898 C 0.40851 -0.02129 0.41129 -0.02176 0.41355 -0.02361 C 0.42032 -0.02916 0.42778 -0.03403 0.43421 -0.03981 C 0.43646 -0.04884 0.43855 -0.05278 0.44462 -0.0581 C 0.4448 -0.05856 0.45244 -0.07291 0.44966 -0.0743 C 0.44566 -0.07616 0.44167 -0.07129 0.43768 -0.06967 C 0.42605 -0.05926 0.4132 -0.05972 0.39966 -0.0581 C 0.38681 -0.05208 0.40244 -0.06088 0.39115 -0.04884 C 0.38994 -0.04768 0.37952 -0.04444 0.379 -0.04421 C 0.37379 -0.03981 0.36858 -0.0375 0.36355 -0.03287 C 0.36233 -0.03055 0.36181 -0.02731 0.36007 -0.02592 C 0.35695 -0.02338 0.34966 -0.02129 0.34966 -0.02129 C 0.34619 -0.01829 0.34046 -0.01736 0.33941 -0.01204 C 0.33803 -0.00486 0.33473 0.00787 0.33073 0.0132 C 0.32952 0.01482 0.32726 0.01482 0.32553 0.01551 C 0.32136 0.02384 0.31893 0.02408 0.31181 0.02685 C 0.30191 0.04676 0.31511 0.02338 0.30313 0.03611 C 0.30157 0.03796 0.30105 0.04097 0.29966 0.04306 C 0.29827 0.04491 0.29636 0.04607 0.29462 0.04769 C 0.2882 0.07338 0.29844 0.03449 0.28941 0.06134 C 0.28716 0.06806 0.28733 0.07616 0.28421 0.08218 C 0.28299 0.08449 0.2816 0.08658 0.28073 0.08912 C 0.27987 0.09121 0.28021 0.09421 0.279 0.09584 C 0.27761 0.09746 0.27553 0.09746 0.27379 0.09815 C 0.26841 0.11945 0.27049 0.11343 0.25139 0.11667 C 0.24792 0.11829 0.24462 0.11968 0.24115 0.1213 C 0.23941 0.12199 0.23594 0.12361 0.23594 0.12361 C 0.22553 0.12292 0.21459 0.12593 0.20487 0.1213 C 0.20139 0.11968 0.20139 0.10741 0.20139 0.10741 C 0.2033 0.04977 0.19896 0.0713 0.2066 0.04074 C 0.20799 0.03542 0.20938 0.02361 0.21355 0.02014 C 0.21667 0.01759 0.22379 0.01551 0.22379 0.01551 C 0.23369 -0.0044 0.22049 0.01898 0.23247 0.00625 C 0.23664 0.00185 0.2382 -0.00856 0.24115 -0.01435 C 0.24167 -0.01666 0.24167 -0.01944 0.24289 -0.02129 C 0.2441 -0.02291 0.24688 -0.02176 0.24792 -0.02361 C 0.25296 -0.03217 0.24671 -0.03217 0.25139 -0.03981 C 0.25365 -0.04352 0.25869 -0.04514 0.26181 -0.04653 C 0.26563 -0.06204 0.26025 -0.04653 0.26875 -0.05579 C 0.27032 -0.05741 0.27066 -0.06088 0.27205 -0.06273 C 0.27344 -0.06481 0.27553 -0.06574 0.27726 -0.06736 C 0.28143 -0.08356 0.27865 -0.07708 0.28421 -0.08796 C 0.27969 -0.10579 0.28438 -0.1 0.27379 -0.10416 C 0.27205 -0.10486 0.27049 -0.10579 0.26875 -0.10648 C 0.26042 -0.1037 0.2533 -0.10116 0.24619 -0.09491 C 0.24514 -0.09259 0.24445 -0.08958 0.24289 -0.08796 C 0.2415 -0.08634 0.23889 -0.08727 0.23768 -0.08565 C 0.23646 -0.08403 0.23664 -0.08102 0.23594 -0.0787 C 0.23247 -0.06805 0.23386 -0.07083 0.22726 -0.06504 C 0.22362 -0.05023 0.22188 -0.03264 0.21181 -0.02361 C 0.20903 -0.01273 0.2106 -0.00972 0.20313 -0.00301 C 0.19723 0.0206 0.20695 -0.01342 0.19619 0.00857 C 0.19497 0.01111 0.19549 0.01482 0.19462 0.01783 C 0.19375 0.02037 0.19202 0.02222 0.19115 0.02477 C 0.18889 0.03148 0.18889 0.03935 0.18594 0.04537 C 0.18264 0.05185 0.17987 0.05903 0.17726 0.06597 C 0.17639 0.06806 0.17674 0.0713 0.17553 0.07292 C 0.17431 0.07454 0.17205 0.07454 0.17032 0.07523 C 0.12622 0.07246 0.13733 0.08426 0.12205 0.05463 C 0.11667 0.03287 0.11563 0.00718 0.12553 -0.01204 C 0.12657 -0.03495 0.12726 -0.05324 0.13247 -0.0743 C 0.13195 -0.08356 0.1316 -0.09282 0.13073 -0.10185 C 0.13056 -0.10416 0.13021 -0.10694 0.129 -0.10856 C 0.12639 -0.1118 0.11389 -0.1169 0.11181 -0.11782 C 0.11007 -0.11852 0.1066 -0.12014 0.1066 -0.12014 C 0.10261 -0.11875 0.09202 -0.11551 0.08941 -0.11319 C 0.08768 -0.11157 0.08612 -0.10972 0.08421 -0.10856 C 0.07674 -0.1044 0.06789 -0.10208 0.06007 -0.09954 C 0.05834 -0.09791 0.05591 -0.09722 0.05487 -0.09491 C 0.05348 -0.09143 0.054 -0.08704 0.05313 -0.08333 C 0.05035 -0.06967 0.05087 -0.07222 0.04619 -0.06273 C 0.04341 -0.05116 0.04063 -0.03981 0.03768 -0.02824 C 0.03716 -0.02592 0.0375 -0.02268 0.03594 -0.02129 C 0.03421 -0.01967 0.03247 -0.01829 0.03073 -0.01666 C 0.03021 -0.01296 0.02969 -0.00903 0.029 -0.00532 C 0.02796 -0.00069 0.02553 0.00857 0.02553 0.00857 C 0.02657 0.02778 0.0257 0.04746 0.03421 0.06366 C 0.03681 0.07709 0.03403 0.07871 0.04462 0.08218 C 0.05591 0.07963 0.05591 0.07709 0.06528 0.07292 C 0.07535 0.06366 0.0665 0.07037 0.08594 0.06597 C 0.09497 0.06389 0.10452 0.06181 0.11355 0.05903 C 0.1191 0.05718 0.125 0.05324 0.13073 0.05232 C 0.14219 0.05023 0.15382 0.04931 0.16528 0.04769 C 0.21007 0.05324 0.19289 0.04977 0.21875 0.06134 C 0.22396 0.06597 0.229 0.06829 0.23421 0.07292 C 0.2606 0.0713 0.28716 0.07199 0.31355 0.06829 C 0.31563 0.06806 0.31546 0.0632 0.31702 0.06134 C 0.32084 0.05718 0.32813 0.05556 0.33247 0.05232 C 0.33612 0.04954 0.34289 0.04306 0.34289 0.04306 C 0.34653 0.03542 0.34671 0.02778 0.34966 0.02014 C 0.35625 0.00301 0.3507 0.02292 0.35487 0.00625 C 0.35539 -0.03657 0.35435 -0.07963 0.3566 -0.12245 C 0.35678 -0.12523 0.36042 -0.125 0.36181 -0.12708 C 0.36303 -0.12893 0.36198 -0.13264 0.36355 -0.13403 C 0.3731 -0.14329 0.39202 -0.14514 0.40313 -0.15 C 0.41459 -0.14791 0.425 -0.14352 0.43594 -0.13866 C 0.4283 -0.11805 0.43091 -0.09074 0.41528 -0.07639 C 0.41476 -0.07407 0.41476 -0.07129 0.41355 -0.06967 C 0.4106 -0.06574 0.40313 -0.06041 0.40313 -0.06041 C 0.40191 -0.05579 0.40087 -0.05116 0.39966 -0.04653 C 0.39914 -0.04421 0.39792 -0.03981 0.39792 -0.03981 C 0.39844 -0.03055 0.39775 -0.02106 0.39966 -0.01204 C 0.39966 -0.0118 0.41441 -0.00116 0.41528 -0.00069 C 0.42171 0.00324 0.42917 0.00556 0.43594 0.00857 C 0.44115 0.01088 0.44619 0.01759 0.45139 0.02014 C 0.45591 0.02246 0.46077 0.02269 0.46528 0.02477 C 0.47622 0.02408 0.49792 0.02246 0.49792 0.02246 " pathEditMode="relative" ptsTypes="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8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080"/>
            </a:gs>
            <a:gs pos="100000">
              <a:srgbClr val="008080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258888" y="842963"/>
            <a:ext cx="7705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ru-RU" b="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916238" y="682625"/>
            <a:ext cx="6048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0">
                <a:solidFill>
                  <a:srgbClr val="FFFF00"/>
                </a:solidFill>
              </a:rPr>
              <a:t>В печке разгорелся огонь. Дым пошёл из трубы. Нарисуй у печки дым, как я показываю (рукой кругообразное движение прямо вверх).</a:t>
            </a:r>
            <a:r>
              <a:rPr lang="ru-RU" b="0"/>
              <a:t> </a:t>
            </a:r>
          </a:p>
        </p:txBody>
      </p:sp>
      <p:pic>
        <p:nvPicPr>
          <p:cNvPr id="23559" name="Picture 7" descr="AT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3500438"/>
            <a:ext cx="3240088" cy="3016250"/>
          </a:xfrm>
          <a:prstGeom prst="rect">
            <a:avLst/>
          </a:prstGeom>
          <a:noFill/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916238" y="2060575"/>
            <a:ext cx="590391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0">
                <a:solidFill>
                  <a:srgbClr val="FFFF00"/>
                </a:solidFill>
              </a:rPr>
              <a:t>Теперь дым пошёл в сторону (движение такое же вправо) в какую сторону нарисуешь? Как дым повернул направо?</a:t>
            </a:r>
          </a:p>
          <a:p>
            <a:pPr algn="l">
              <a:spcBef>
                <a:spcPct val="50000"/>
              </a:spcBef>
            </a:pPr>
            <a:endParaRPr lang="ru-RU" sz="2000" b="0">
              <a:solidFill>
                <a:srgbClr val="FFFF00"/>
              </a:solidFill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356100" y="3346450"/>
            <a:ext cx="460851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0">
                <a:solidFill>
                  <a:srgbClr val="FFFF00"/>
                </a:solidFill>
              </a:rPr>
              <a:t>Почему дым сначала шёл вверх?</a:t>
            </a:r>
          </a:p>
          <a:p>
            <a:pPr algn="l">
              <a:spcBef>
                <a:spcPct val="50000"/>
              </a:spcBef>
            </a:pPr>
            <a:endParaRPr lang="ru-RU" sz="2000">
              <a:solidFill>
                <a:srgbClr val="FFFF00"/>
              </a:solidFill>
            </a:endParaRPr>
          </a:p>
          <a:p>
            <a:pPr algn="l">
              <a:spcBef>
                <a:spcPct val="50000"/>
              </a:spcBef>
            </a:pPr>
            <a:endParaRPr lang="ru-RU" b="0">
              <a:solidFill>
                <a:srgbClr val="003300"/>
              </a:solidFill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500563" y="4138613"/>
            <a:ext cx="38877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0">
                <a:solidFill>
                  <a:srgbClr val="FFFF00"/>
                </a:solidFill>
              </a:rPr>
              <a:t>Куда подул ветер потом? Почему дым повернул направо?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4643438" y="5507038"/>
            <a:ext cx="4032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 b="0">
                <a:solidFill>
                  <a:srgbClr val="FFFF00"/>
                </a:solidFill>
              </a:rPr>
              <a:t>Покажи рукой, как изменится направление дыма, если ветер будет дуть влево</a:t>
            </a:r>
          </a:p>
        </p:txBody>
      </p:sp>
      <p:sp>
        <p:nvSpPr>
          <p:cNvPr id="23566" name="Freeform 14"/>
          <p:cNvSpPr>
            <a:spLocks/>
          </p:cNvSpPr>
          <p:nvPr/>
        </p:nvSpPr>
        <p:spPr bwMode="auto">
          <a:xfrm>
            <a:off x="965200" y="904875"/>
            <a:ext cx="1520825" cy="2887663"/>
          </a:xfrm>
          <a:custGeom>
            <a:avLst/>
            <a:gdLst/>
            <a:ahLst/>
            <a:cxnLst>
              <a:cxn ang="0">
                <a:pos x="279" y="1798"/>
              </a:cxn>
              <a:cxn ang="0">
                <a:pos x="197" y="1725"/>
              </a:cxn>
              <a:cxn ang="0">
                <a:pos x="187" y="1496"/>
              </a:cxn>
              <a:cxn ang="0">
                <a:pos x="187" y="1597"/>
              </a:cxn>
              <a:cxn ang="0">
                <a:pos x="14" y="1515"/>
              </a:cxn>
              <a:cxn ang="0">
                <a:pos x="14" y="1341"/>
              </a:cxn>
              <a:cxn ang="0">
                <a:pos x="233" y="1204"/>
              </a:cxn>
              <a:cxn ang="0">
                <a:pos x="142" y="1249"/>
              </a:cxn>
              <a:cxn ang="0">
                <a:pos x="315" y="820"/>
              </a:cxn>
              <a:cxn ang="0">
                <a:pos x="251" y="865"/>
              </a:cxn>
              <a:cxn ang="0">
                <a:pos x="233" y="555"/>
              </a:cxn>
              <a:cxn ang="0">
                <a:pos x="498" y="600"/>
              </a:cxn>
              <a:cxn ang="0">
                <a:pos x="434" y="43"/>
              </a:cxn>
              <a:cxn ang="0">
                <a:pos x="645" y="70"/>
              </a:cxn>
              <a:cxn ang="0">
                <a:pos x="608" y="161"/>
              </a:cxn>
              <a:cxn ang="0">
                <a:pos x="773" y="134"/>
              </a:cxn>
              <a:cxn ang="0">
                <a:pos x="709" y="308"/>
              </a:cxn>
              <a:cxn ang="0">
                <a:pos x="846" y="527"/>
              </a:cxn>
              <a:cxn ang="0">
                <a:pos x="891" y="491"/>
              </a:cxn>
              <a:cxn ang="0">
                <a:pos x="919" y="545"/>
              </a:cxn>
              <a:cxn ang="0">
                <a:pos x="736" y="765"/>
              </a:cxn>
              <a:cxn ang="0">
                <a:pos x="754" y="719"/>
              </a:cxn>
              <a:cxn ang="0">
                <a:pos x="837" y="966"/>
              </a:cxn>
              <a:cxn ang="0">
                <a:pos x="864" y="902"/>
              </a:cxn>
              <a:cxn ang="0">
                <a:pos x="891" y="1103"/>
              </a:cxn>
              <a:cxn ang="0">
                <a:pos x="663" y="1213"/>
              </a:cxn>
              <a:cxn ang="0">
                <a:pos x="581" y="1176"/>
              </a:cxn>
              <a:cxn ang="0">
                <a:pos x="800" y="1231"/>
              </a:cxn>
              <a:cxn ang="0">
                <a:pos x="672" y="1396"/>
              </a:cxn>
              <a:cxn ang="0">
                <a:pos x="562" y="1377"/>
              </a:cxn>
              <a:cxn ang="0">
                <a:pos x="626" y="1368"/>
              </a:cxn>
              <a:cxn ang="0">
                <a:pos x="571" y="1469"/>
              </a:cxn>
              <a:cxn ang="0">
                <a:pos x="389" y="1551"/>
              </a:cxn>
              <a:cxn ang="0">
                <a:pos x="453" y="1478"/>
              </a:cxn>
              <a:cxn ang="0">
                <a:pos x="480" y="1560"/>
              </a:cxn>
              <a:cxn ang="0">
                <a:pos x="462" y="1697"/>
              </a:cxn>
              <a:cxn ang="0">
                <a:pos x="297" y="1771"/>
              </a:cxn>
            </a:cxnLst>
            <a:rect l="0" t="0" r="r" b="b"/>
            <a:pathLst>
              <a:path w="958" h="1819">
                <a:moveTo>
                  <a:pt x="334" y="1807"/>
                </a:moveTo>
                <a:cubicBezTo>
                  <a:pt x="316" y="1804"/>
                  <a:pt x="297" y="1802"/>
                  <a:pt x="279" y="1798"/>
                </a:cubicBezTo>
                <a:cubicBezTo>
                  <a:pt x="260" y="1793"/>
                  <a:pt x="224" y="1780"/>
                  <a:pt x="224" y="1780"/>
                </a:cubicBezTo>
                <a:cubicBezTo>
                  <a:pt x="195" y="1689"/>
                  <a:pt x="239" y="1819"/>
                  <a:pt x="197" y="1725"/>
                </a:cubicBezTo>
                <a:cubicBezTo>
                  <a:pt x="189" y="1707"/>
                  <a:pt x="178" y="1670"/>
                  <a:pt x="178" y="1670"/>
                </a:cubicBezTo>
                <a:cubicBezTo>
                  <a:pt x="181" y="1612"/>
                  <a:pt x="166" y="1550"/>
                  <a:pt x="187" y="1496"/>
                </a:cubicBezTo>
                <a:cubicBezTo>
                  <a:pt x="194" y="1479"/>
                  <a:pt x="233" y="1489"/>
                  <a:pt x="242" y="1505"/>
                </a:cubicBezTo>
                <a:cubicBezTo>
                  <a:pt x="260" y="1536"/>
                  <a:pt x="205" y="1580"/>
                  <a:pt x="187" y="1597"/>
                </a:cubicBezTo>
                <a:cubicBezTo>
                  <a:pt x="135" y="1594"/>
                  <a:pt x="79" y="1610"/>
                  <a:pt x="32" y="1588"/>
                </a:cubicBezTo>
                <a:cubicBezTo>
                  <a:pt x="9" y="1577"/>
                  <a:pt x="20" y="1539"/>
                  <a:pt x="14" y="1515"/>
                </a:cubicBezTo>
                <a:cubicBezTo>
                  <a:pt x="11" y="1503"/>
                  <a:pt x="5" y="1478"/>
                  <a:pt x="5" y="1478"/>
                </a:cubicBezTo>
                <a:cubicBezTo>
                  <a:pt x="8" y="1432"/>
                  <a:pt x="0" y="1384"/>
                  <a:pt x="14" y="1341"/>
                </a:cubicBezTo>
                <a:cubicBezTo>
                  <a:pt x="22" y="1316"/>
                  <a:pt x="51" y="1304"/>
                  <a:pt x="69" y="1286"/>
                </a:cubicBezTo>
                <a:cubicBezTo>
                  <a:pt x="113" y="1242"/>
                  <a:pt x="173" y="1219"/>
                  <a:pt x="233" y="1204"/>
                </a:cubicBezTo>
                <a:cubicBezTo>
                  <a:pt x="263" y="1249"/>
                  <a:pt x="277" y="1300"/>
                  <a:pt x="215" y="1323"/>
                </a:cubicBezTo>
                <a:cubicBezTo>
                  <a:pt x="139" y="1309"/>
                  <a:pt x="159" y="1317"/>
                  <a:pt x="142" y="1249"/>
                </a:cubicBezTo>
                <a:cubicBezTo>
                  <a:pt x="147" y="1062"/>
                  <a:pt x="63" y="851"/>
                  <a:pt x="270" y="811"/>
                </a:cubicBezTo>
                <a:cubicBezTo>
                  <a:pt x="285" y="814"/>
                  <a:pt x="304" y="809"/>
                  <a:pt x="315" y="820"/>
                </a:cubicBezTo>
                <a:cubicBezTo>
                  <a:pt x="322" y="827"/>
                  <a:pt x="314" y="842"/>
                  <a:pt x="306" y="847"/>
                </a:cubicBezTo>
                <a:cubicBezTo>
                  <a:pt x="290" y="858"/>
                  <a:pt x="251" y="865"/>
                  <a:pt x="251" y="865"/>
                </a:cubicBezTo>
                <a:cubicBezTo>
                  <a:pt x="206" y="850"/>
                  <a:pt x="213" y="861"/>
                  <a:pt x="215" y="783"/>
                </a:cubicBezTo>
                <a:cubicBezTo>
                  <a:pt x="217" y="707"/>
                  <a:pt x="216" y="629"/>
                  <a:pt x="233" y="555"/>
                </a:cubicBezTo>
                <a:cubicBezTo>
                  <a:pt x="235" y="547"/>
                  <a:pt x="343" y="513"/>
                  <a:pt x="352" y="509"/>
                </a:cubicBezTo>
                <a:cubicBezTo>
                  <a:pt x="485" y="517"/>
                  <a:pt x="539" y="482"/>
                  <a:pt x="498" y="600"/>
                </a:cubicBezTo>
                <a:cubicBezTo>
                  <a:pt x="447" y="590"/>
                  <a:pt x="443" y="587"/>
                  <a:pt x="416" y="545"/>
                </a:cubicBezTo>
                <a:cubicBezTo>
                  <a:pt x="422" y="378"/>
                  <a:pt x="425" y="210"/>
                  <a:pt x="434" y="43"/>
                </a:cubicBezTo>
                <a:cubicBezTo>
                  <a:pt x="436" y="9"/>
                  <a:pt x="444" y="15"/>
                  <a:pt x="471" y="6"/>
                </a:cubicBezTo>
                <a:cubicBezTo>
                  <a:pt x="558" y="16"/>
                  <a:pt x="576" y="26"/>
                  <a:pt x="645" y="70"/>
                </a:cubicBezTo>
                <a:cubicBezTo>
                  <a:pt x="651" y="93"/>
                  <a:pt x="665" y="129"/>
                  <a:pt x="645" y="152"/>
                </a:cubicBezTo>
                <a:cubicBezTo>
                  <a:pt x="637" y="162"/>
                  <a:pt x="620" y="158"/>
                  <a:pt x="608" y="161"/>
                </a:cubicBezTo>
                <a:cubicBezTo>
                  <a:pt x="533" y="143"/>
                  <a:pt x="564" y="106"/>
                  <a:pt x="571" y="24"/>
                </a:cubicBezTo>
                <a:cubicBezTo>
                  <a:pt x="768" y="35"/>
                  <a:pt x="723" y="0"/>
                  <a:pt x="773" y="134"/>
                </a:cubicBezTo>
                <a:cubicBezTo>
                  <a:pt x="770" y="186"/>
                  <a:pt x="781" y="240"/>
                  <a:pt x="763" y="289"/>
                </a:cubicBezTo>
                <a:cubicBezTo>
                  <a:pt x="756" y="307"/>
                  <a:pt x="709" y="308"/>
                  <a:pt x="709" y="308"/>
                </a:cubicBezTo>
                <a:cubicBezTo>
                  <a:pt x="865" y="319"/>
                  <a:pt x="808" y="294"/>
                  <a:pt x="873" y="363"/>
                </a:cubicBezTo>
                <a:cubicBezTo>
                  <a:pt x="891" y="417"/>
                  <a:pt x="913" y="505"/>
                  <a:pt x="846" y="527"/>
                </a:cubicBezTo>
                <a:cubicBezTo>
                  <a:pt x="807" y="563"/>
                  <a:pt x="763" y="550"/>
                  <a:pt x="736" y="509"/>
                </a:cubicBezTo>
                <a:cubicBezTo>
                  <a:pt x="758" y="439"/>
                  <a:pt x="743" y="456"/>
                  <a:pt x="891" y="491"/>
                </a:cubicBezTo>
                <a:cubicBezTo>
                  <a:pt x="900" y="493"/>
                  <a:pt x="897" y="509"/>
                  <a:pt x="901" y="518"/>
                </a:cubicBezTo>
                <a:cubicBezTo>
                  <a:pt x="906" y="528"/>
                  <a:pt x="913" y="536"/>
                  <a:pt x="919" y="545"/>
                </a:cubicBezTo>
                <a:cubicBezTo>
                  <a:pt x="936" y="630"/>
                  <a:pt x="958" y="728"/>
                  <a:pt x="891" y="792"/>
                </a:cubicBezTo>
                <a:cubicBezTo>
                  <a:pt x="832" y="786"/>
                  <a:pt x="789" y="783"/>
                  <a:pt x="736" y="765"/>
                </a:cubicBezTo>
                <a:cubicBezTo>
                  <a:pt x="733" y="753"/>
                  <a:pt x="722" y="740"/>
                  <a:pt x="727" y="728"/>
                </a:cubicBezTo>
                <a:cubicBezTo>
                  <a:pt x="730" y="719"/>
                  <a:pt x="745" y="719"/>
                  <a:pt x="754" y="719"/>
                </a:cubicBezTo>
                <a:cubicBezTo>
                  <a:pt x="776" y="719"/>
                  <a:pt x="797" y="725"/>
                  <a:pt x="818" y="728"/>
                </a:cubicBezTo>
                <a:cubicBezTo>
                  <a:pt x="881" y="791"/>
                  <a:pt x="841" y="876"/>
                  <a:pt x="837" y="966"/>
                </a:cubicBezTo>
                <a:cubicBezTo>
                  <a:pt x="781" y="960"/>
                  <a:pt x="727" y="975"/>
                  <a:pt x="709" y="920"/>
                </a:cubicBezTo>
                <a:cubicBezTo>
                  <a:pt x="809" y="900"/>
                  <a:pt x="727" y="888"/>
                  <a:pt x="864" y="902"/>
                </a:cubicBezTo>
                <a:cubicBezTo>
                  <a:pt x="874" y="932"/>
                  <a:pt x="890" y="955"/>
                  <a:pt x="901" y="984"/>
                </a:cubicBezTo>
                <a:cubicBezTo>
                  <a:pt x="898" y="1024"/>
                  <a:pt x="901" y="1064"/>
                  <a:pt x="891" y="1103"/>
                </a:cubicBezTo>
                <a:cubicBezTo>
                  <a:pt x="888" y="1116"/>
                  <a:pt x="834" y="1154"/>
                  <a:pt x="827" y="1158"/>
                </a:cubicBezTo>
                <a:cubicBezTo>
                  <a:pt x="776" y="1189"/>
                  <a:pt x="718" y="1195"/>
                  <a:pt x="663" y="1213"/>
                </a:cubicBezTo>
                <a:cubicBezTo>
                  <a:pt x="639" y="1210"/>
                  <a:pt x="612" y="1214"/>
                  <a:pt x="590" y="1204"/>
                </a:cubicBezTo>
                <a:cubicBezTo>
                  <a:pt x="581" y="1200"/>
                  <a:pt x="577" y="1185"/>
                  <a:pt x="581" y="1176"/>
                </a:cubicBezTo>
                <a:cubicBezTo>
                  <a:pt x="585" y="1167"/>
                  <a:pt x="599" y="1170"/>
                  <a:pt x="608" y="1167"/>
                </a:cubicBezTo>
                <a:cubicBezTo>
                  <a:pt x="710" y="1174"/>
                  <a:pt x="749" y="1155"/>
                  <a:pt x="800" y="1231"/>
                </a:cubicBezTo>
                <a:cubicBezTo>
                  <a:pt x="797" y="1265"/>
                  <a:pt x="798" y="1299"/>
                  <a:pt x="791" y="1332"/>
                </a:cubicBezTo>
                <a:cubicBezTo>
                  <a:pt x="781" y="1378"/>
                  <a:pt x="708" y="1384"/>
                  <a:pt x="672" y="1396"/>
                </a:cubicBezTo>
                <a:cubicBezTo>
                  <a:pt x="645" y="1393"/>
                  <a:pt x="617" y="1392"/>
                  <a:pt x="590" y="1387"/>
                </a:cubicBezTo>
                <a:cubicBezTo>
                  <a:pt x="580" y="1385"/>
                  <a:pt x="562" y="1387"/>
                  <a:pt x="562" y="1377"/>
                </a:cubicBezTo>
                <a:cubicBezTo>
                  <a:pt x="562" y="1366"/>
                  <a:pt x="581" y="1365"/>
                  <a:pt x="590" y="1359"/>
                </a:cubicBezTo>
                <a:cubicBezTo>
                  <a:pt x="602" y="1362"/>
                  <a:pt x="616" y="1360"/>
                  <a:pt x="626" y="1368"/>
                </a:cubicBezTo>
                <a:cubicBezTo>
                  <a:pt x="634" y="1374"/>
                  <a:pt x="635" y="1386"/>
                  <a:pt x="635" y="1396"/>
                </a:cubicBezTo>
                <a:cubicBezTo>
                  <a:pt x="635" y="1441"/>
                  <a:pt x="606" y="1452"/>
                  <a:pt x="571" y="1469"/>
                </a:cubicBezTo>
                <a:cubicBezTo>
                  <a:pt x="567" y="1476"/>
                  <a:pt x="546" y="1510"/>
                  <a:pt x="535" y="1515"/>
                </a:cubicBezTo>
                <a:cubicBezTo>
                  <a:pt x="491" y="1534"/>
                  <a:pt x="436" y="1535"/>
                  <a:pt x="389" y="1551"/>
                </a:cubicBezTo>
                <a:cubicBezTo>
                  <a:pt x="364" y="1527"/>
                  <a:pt x="336" y="1510"/>
                  <a:pt x="379" y="1460"/>
                </a:cubicBezTo>
                <a:cubicBezTo>
                  <a:pt x="384" y="1455"/>
                  <a:pt x="442" y="1474"/>
                  <a:pt x="453" y="1478"/>
                </a:cubicBezTo>
                <a:cubicBezTo>
                  <a:pt x="459" y="1496"/>
                  <a:pt x="465" y="1515"/>
                  <a:pt x="471" y="1533"/>
                </a:cubicBezTo>
                <a:cubicBezTo>
                  <a:pt x="474" y="1542"/>
                  <a:pt x="480" y="1560"/>
                  <a:pt x="480" y="1560"/>
                </a:cubicBezTo>
                <a:cubicBezTo>
                  <a:pt x="477" y="1597"/>
                  <a:pt x="476" y="1634"/>
                  <a:pt x="471" y="1670"/>
                </a:cubicBezTo>
                <a:cubicBezTo>
                  <a:pt x="470" y="1679"/>
                  <a:pt x="469" y="1690"/>
                  <a:pt x="462" y="1697"/>
                </a:cubicBezTo>
                <a:cubicBezTo>
                  <a:pt x="455" y="1704"/>
                  <a:pt x="443" y="1702"/>
                  <a:pt x="434" y="1707"/>
                </a:cubicBezTo>
                <a:cubicBezTo>
                  <a:pt x="384" y="1735"/>
                  <a:pt x="352" y="1752"/>
                  <a:pt x="297" y="1771"/>
                </a:cubicBezTo>
                <a:cubicBezTo>
                  <a:pt x="281" y="1777"/>
                  <a:pt x="322" y="1795"/>
                  <a:pt x="334" y="1807"/>
                </a:cubicBezTo>
                <a:close/>
              </a:path>
            </a:pathLst>
          </a:cu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67" name="Freeform 15"/>
          <p:cNvSpPr>
            <a:spLocks/>
          </p:cNvSpPr>
          <p:nvPr/>
        </p:nvSpPr>
        <p:spPr bwMode="auto">
          <a:xfrm>
            <a:off x="1538288" y="2517775"/>
            <a:ext cx="2662237" cy="1322388"/>
          </a:xfrm>
          <a:custGeom>
            <a:avLst/>
            <a:gdLst/>
            <a:ahLst/>
            <a:cxnLst>
              <a:cxn ang="0">
                <a:pos x="28" y="800"/>
              </a:cxn>
              <a:cxn ang="0">
                <a:pos x="18" y="764"/>
              </a:cxn>
              <a:cxn ang="0">
                <a:pos x="0" y="709"/>
              </a:cxn>
              <a:cxn ang="0">
                <a:pos x="9" y="462"/>
              </a:cxn>
              <a:cxn ang="0">
                <a:pos x="28" y="398"/>
              </a:cxn>
              <a:cxn ang="0">
                <a:pos x="73" y="389"/>
              </a:cxn>
              <a:cxn ang="0">
                <a:pos x="183" y="398"/>
              </a:cxn>
              <a:cxn ang="0">
                <a:pos x="165" y="425"/>
              </a:cxn>
              <a:cxn ang="0">
                <a:pos x="110" y="444"/>
              </a:cxn>
              <a:cxn ang="0">
                <a:pos x="37" y="380"/>
              </a:cxn>
              <a:cxn ang="0">
                <a:pos x="73" y="197"/>
              </a:cxn>
              <a:cxn ang="0">
                <a:pos x="128" y="188"/>
              </a:cxn>
              <a:cxn ang="0">
                <a:pos x="366" y="197"/>
              </a:cxn>
              <a:cxn ang="0">
                <a:pos x="375" y="224"/>
              </a:cxn>
              <a:cxn ang="0">
                <a:pos x="293" y="215"/>
              </a:cxn>
              <a:cxn ang="0">
                <a:pos x="274" y="188"/>
              </a:cxn>
              <a:cxn ang="0">
                <a:pos x="384" y="69"/>
              </a:cxn>
              <a:cxn ang="0">
                <a:pos x="549" y="23"/>
              </a:cxn>
              <a:cxn ang="0">
                <a:pos x="750" y="51"/>
              </a:cxn>
              <a:cxn ang="0">
                <a:pos x="777" y="60"/>
              </a:cxn>
              <a:cxn ang="0">
                <a:pos x="814" y="96"/>
              </a:cxn>
              <a:cxn ang="0">
                <a:pos x="796" y="224"/>
              </a:cxn>
              <a:cxn ang="0">
                <a:pos x="713" y="206"/>
              </a:cxn>
              <a:cxn ang="0">
                <a:pos x="704" y="179"/>
              </a:cxn>
              <a:cxn ang="0">
                <a:pos x="777" y="115"/>
              </a:cxn>
              <a:cxn ang="0">
                <a:pos x="1225" y="188"/>
              </a:cxn>
              <a:cxn ang="0">
                <a:pos x="1125" y="325"/>
              </a:cxn>
              <a:cxn ang="0">
                <a:pos x="1628" y="307"/>
              </a:cxn>
              <a:cxn ang="0">
                <a:pos x="1600" y="499"/>
              </a:cxn>
              <a:cxn ang="0">
                <a:pos x="1454" y="553"/>
              </a:cxn>
              <a:cxn ang="0">
                <a:pos x="1353" y="517"/>
              </a:cxn>
              <a:cxn ang="0">
                <a:pos x="1344" y="480"/>
              </a:cxn>
              <a:cxn ang="0">
                <a:pos x="1335" y="453"/>
              </a:cxn>
              <a:cxn ang="0">
                <a:pos x="1362" y="444"/>
              </a:cxn>
              <a:cxn ang="0">
                <a:pos x="1426" y="453"/>
              </a:cxn>
              <a:cxn ang="0">
                <a:pos x="1490" y="553"/>
              </a:cxn>
              <a:cxn ang="0">
                <a:pos x="1490" y="654"/>
              </a:cxn>
              <a:cxn ang="0">
                <a:pos x="1417" y="672"/>
              </a:cxn>
              <a:cxn ang="0">
                <a:pos x="1262" y="727"/>
              </a:cxn>
              <a:cxn ang="0">
                <a:pos x="1088" y="718"/>
              </a:cxn>
              <a:cxn ang="0">
                <a:pos x="1024" y="654"/>
              </a:cxn>
              <a:cxn ang="0">
                <a:pos x="1042" y="572"/>
              </a:cxn>
              <a:cxn ang="0">
                <a:pos x="1088" y="581"/>
              </a:cxn>
              <a:cxn ang="0">
                <a:pos x="1106" y="627"/>
              </a:cxn>
              <a:cxn ang="0">
                <a:pos x="1134" y="645"/>
              </a:cxn>
              <a:cxn ang="0">
                <a:pos x="1134" y="745"/>
              </a:cxn>
              <a:cxn ang="0">
                <a:pos x="1024" y="782"/>
              </a:cxn>
              <a:cxn ang="0">
                <a:pos x="741" y="700"/>
              </a:cxn>
              <a:cxn ang="0">
                <a:pos x="750" y="608"/>
              </a:cxn>
              <a:cxn ang="0">
                <a:pos x="905" y="654"/>
              </a:cxn>
              <a:cxn ang="0">
                <a:pos x="896" y="718"/>
              </a:cxn>
              <a:cxn ang="0">
                <a:pos x="759" y="764"/>
              </a:cxn>
              <a:cxn ang="0">
                <a:pos x="366" y="736"/>
              </a:cxn>
              <a:cxn ang="0">
                <a:pos x="348" y="700"/>
              </a:cxn>
              <a:cxn ang="0">
                <a:pos x="329" y="681"/>
              </a:cxn>
              <a:cxn ang="0">
                <a:pos x="421" y="599"/>
              </a:cxn>
              <a:cxn ang="0">
                <a:pos x="457" y="691"/>
              </a:cxn>
              <a:cxn ang="0">
                <a:pos x="448" y="736"/>
              </a:cxn>
              <a:cxn ang="0">
                <a:pos x="348" y="764"/>
              </a:cxn>
              <a:cxn ang="0">
                <a:pos x="28" y="800"/>
              </a:cxn>
            </a:cxnLst>
            <a:rect l="0" t="0" r="r" b="b"/>
            <a:pathLst>
              <a:path w="1677" h="833">
                <a:moveTo>
                  <a:pt x="28" y="800"/>
                </a:moveTo>
                <a:cubicBezTo>
                  <a:pt x="25" y="788"/>
                  <a:pt x="22" y="776"/>
                  <a:pt x="18" y="764"/>
                </a:cubicBezTo>
                <a:cubicBezTo>
                  <a:pt x="12" y="746"/>
                  <a:pt x="0" y="709"/>
                  <a:pt x="0" y="709"/>
                </a:cubicBezTo>
                <a:cubicBezTo>
                  <a:pt x="3" y="627"/>
                  <a:pt x="4" y="544"/>
                  <a:pt x="9" y="462"/>
                </a:cubicBezTo>
                <a:cubicBezTo>
                  <a:pt x="10" y="440"/>
                  <a:pt x="9" y="410"/>
                  <a:pt x="28" y="398"/>
                </a:cubicBezTo>
                <a:cubicBezTo>
                  <a:pt x="41" y="390"/>
                  <a:pt x="58" y="392"/>
                  <a:pt x="73" y="389"/>
                </a:cubicBezTo>
                <a:cubicBezTo>
                  <a:pt x="110" y="392"/>
                  <a:pt x="149" y="385"/>
                  <a:pt x="183" y="398"/>
                </a:cubicBezTo>
                <a:cubicBezTo>
                  <a:pt x="193" y="402"/>
                  <a:pt x="174" y="419"/>
                  <a:pt x="165" y="425"/>
                </a:cubicBezTo>
                <a:cubicBezTo>
                  <a:pt x="149" y="435"/>
                  <a:pt x="110" y="444"/>
                  <a:pt x="110" y="444"/>
                </a:cubicBezTo>
                <a:cubicBezTo>
                  <a:pt x="40" y="430"/>
                  <a:pt x="72" y="433"/>
                  <a:pt x="37" y="380"/>
                </a:cubicBezTo>
                <a:cubicBezTo>
                  <a:pt x="25" y="321"/>
                  <a:pt x="5" y="231"/>
                  <a:pt x="73" y="197"/>
                </a:cubicBezTo>
                <a:cubicBezTo>
                  <a:pt x="90" y="189"/>
                  <a:pt x="110" y="191"/>
                  <a:pt x="128" y="188"/>
                </a:cubicBezTo>
                <a:cubicBezTo>
                  <a:pt x="207" y="191"/>
                  <a:pt x="287" y="186"/>
                  <a:pt x="366" y="197"/>
                </a:cubicBezTo>
                <a:cubicBezTo>
                  <a:pt x="375" y="198"/>
                  <a:pt x="384" y="222"/>
                  <a:pt x="375" y="224"/>
                </a:cubicBezTo>
                <a:cubicBezTo>
                  <a:pt x="348" y="231"/>
                  <a:pt x="320" y="218"/>
                  <a:pt x="293" y="215"/>
                </a:cubicBezTo>
                <a:cubicBezTo>
                  <a:pt x="287" y="206"/>
                  <a:pt x="275" y="199"/>
                  <a:pt x="274" y="188"/>
                </a:cubicBezTo>
                <a:cubicBezTo>
                  <a:pt x="265" y="83"/>
                  <a:pt x="305" y="94"/>
                  <a:pt x="384" y="69"/>
                </a:cubicBezTo>
                <a:cubicBezTo>
                  <a:pt x="447" y="49"/>
                  <a:pt x="487" y="33"/>
                  <a:pt x="549" y="23"/>
                </a:cubicBezTo>
                <a:cubicBezTo>
                  <a:pt x="616" y="32"/>
                  <a:pt x="683" y="40"/>
                  <a:pt x="750" y="51"/>
                </a:cubicBezTo>
                <a:cubicBezTo>
                  <a:pt x="759" y="53"/>
                  <a:pt x="770" y="53"/>
                  <a:pt x="777" y="60"/>
                </a:cubicBezTo>
                <a:cubicBezTo>
                  <a:pt x="825" y="108"/>
                  <a:pt x="740" y="72"/>
                  <a:pt x="814" y="96"/>
                </a:cubicBezTo>
                <a:cubicBezTo>
                  <a:pt x="831" y="150"/>
                  <a:pt x="852" y="187"/>
                  <a:pt x="796" y="224"/>
                </a:cubicBezTo>
                <a:cubicBezTo>
                  <a:pt x="768" y="218"/>
                  <a:pt x="738" y="218"/>
                  <a:pt x="713" y="206"/>
                </a:cubicBezTo>
                <a:cubicBezTo>
                  <a:pt x="704" y="202"/>
                  <a:pt x="704" y="188"/>
                  <a:pt x="704" y="179"/>
                </a:cubicBezTo>
                <a:cubicBezTo>
                  <a:pt x="704" y="127"/>
                  <a:pt x="735" y="123"/>
                  <a:pt x="777" y="115"/>
                </a:cubicBezTo>
                <a:cubicBezTo>
                  <a:pt x="1101" y="122"/>
                  <a:pt x="1165" y="0"/>
                  <a:pt x="1225" y="188"/>
                </a:cubicBezTo>
                <a:cubicBezTo>
                  <a:pt x="1208" y="318"/>
                  <a:pt x="1239" y="362"/>
                  <a:pt x="1125" y="325"/>
                </a:cubicBezTo>
                <a:cubicBezTo>
                  <a:pt x="1159" y="120"/>
                  <a:pt x="1496" y="175"/>
                  <a:pt x="1628" y="307"/>
                </a:cubicBezTo>
                <a:cubicBezTo>
                  <a:pt x="1643" y="368"/>
                  <a:pt x="1677" y="471"/>
                  <a:pt x="1600" y="499"/>
                </a:cubicBezTo>
                <a:cubicBezTo>
                  <a:pt x="1537" y="548"/>
                  <a:pt x="1526" y="535"/>
                  <a:pt x="1454" y="553"/>
                </a:cubicBezTo>
                <a:cubicBezTo>
                  <a:pt x="1413" y="545"/>
                  <a:pt x="1391" y="529"/>
                  <a:pt x="1353" y="517"/>
                </a:cubicBezTo>
                <a:cubicBezTo>
                  <a:pt x="1350" y="505"/>
                  <a:pt x="1347" y="492"/>
                  <a:pt x="1344" y="480"/>
                </a:cubicBezTo>
                <a:cubicBezTo>
                  <a:pt x="1341" y="471"/>
                  <a:pt x="1331" y="461"/>
                  <a:pt x="1335" y="453"/>
                </a:cubicBezTo>
                <a:cubicBezTo>
                  <a:pt x="1339" y="445"/>
                  <a:pt x="1353" y="447"/>
                  <a:pt x="1362" y="444"/>
                </a:cubicBezTo>
                <a:cubicBezTo>
                  <a:pt x="1383" y="447"/>
                  <a:pt x="1408" y="441"/>
                  <a:pt x="1426" y="453"/>
                </a:cubicBezTo>
                <a:cubicBezTo>
                  <a:pt x="1451" y="469"/>
                  <a:pt x="1475" y="523"/>
                  <a:pt x="1490" y="553"/>
                </a:cubicBezTo>
                <a:cubicBezTo>
                  <a:pt x="1498" y="588"/>
                  <a:pt x="1510" y="619"/>
                  <a:pt x="1490" y="654"/>
                </a:cubicBezTo>
                <a:cubicBezTo>
                  <a:pt x="1487" y="660"/>
                  <a:pt x="1428" y="670"/>
                  <a:pt x="1417" y="672"/>
                </a:cubicBezTo>
                <a:cubicBezTo>
                  <a:pt x="1368" y="698"/>
                  <a:pt x="1316" y="714"/>
                  <a:pt x="1262" y="727"/>
                </a:cubicBezTo>
                <a:cubicBezTo>
                  <a:pt x="1204" y="724"/>
                  <a:pt x="1146" y="723"/>
                  <a:pt x="1088" y="718"/>
                </a:cubicBezTo>
                <a:cubicBezTo>
                  <a:pt x="1058" y="715"/>
                  <a:pt x="1024" y="654"/>
                  <a:pt x="1024" y="654"/>
                </a:cubicBezTo>
                <a:cubicBezTo>
                  <a:pt x="1030" y="627"/>
                  <a:pt x="1024" y="593"/>
                  <a:pt x="1042" y="572"/>
                </a:cubicBezTo>
                <a:cubicBezTo>
                  <a:pt x="1052" y="560"/>
                  <a:pt x="1076" y="571"/>
                  <a:pt x="1088" y="581"/>
                </a:cubicBezTo>
                <a:cubicBezTo>
                  <a:pt x="1100" y="592"/>
                  <a:pt x="1096" y="614"/>
                  <a:pt x="1106" y="627"/>
                </a:cubicBezTo>
                <a:cubicBezTo>
                  <a:pt x="1112" y="636"/>
                  <a:pt x="1125" y="639"/>
                  <a:pt x="1134" y="645"/>
                </a:cubicBezTo>
                <a:cubicBezTo>
                  <a:pt x="1140" y="676"/>
                  <a:pt x="1153" y="715"/>
                  <a:pt x="1134" y="745"/>
                </a:cubicBezTo>
                <a:cubicBezTo>
                  <a:pt x="1119" y="769"/>
                  <a:pt x="1046" y="778"/>
                  <a:pt x="1024" y="782"/>
                </a:cubicBezTo>
                <a:cubicBezTo>
                  <a:pt x="869" y="776"/>
                  <a:pt x="785" y="833"/>
                  <a:pt x="741" y="700"/>
                </a:cubicBezTo>
                <a:cubicBezTo>
                  <a:pt x="744" y="669"/>
                  <a:pt x="723" y="623"/>
                  <a:pt x="750" y="608"/>
                </a:cubicBezTo>
                <a:cubicBezTo>
                  <a:pt x="888" y="534"/>
                  <a:pt x="890" y="591"/>
                  <a:pt x="905" y="654"/>
                </a:cubicBezTo>
                <a:cubicBezTo>
                  <a:pt x="902" y="675"/>
                  <a:pt x="906" y="699"/>
                  <a:pt x="896" y="718"/>
                </a:cubicBezTo>
                <a:cubicBezTo>
                  <a:pt x="885" y="738"/>
                  <a:pt x="781" y="757"/>
                  <a:pt x="759" y="764"/>
                </a:cubicBezTo>
                <a:cubicBezTo>
                  <a:pt x="628" y="761"/>
                  <a:pt x="458" y="830"/>
                  <a:pt x="366" y="736"/>
                </a:cubicBezTo>
                <a:cubicBezTo>
                  <a:pt x="357" y="726"/>
                  <a:pt x="355" y="711"/>
                  <a:pt x="348" y="700"/>
                </a:cubicBezTo>
                <a:cubicBezTo>
                  <a:pt x="343" y="693"/>
                  <a:pt x="335" y="687"/>
                  <a:pt x="329" y="681"/>
                </a:cubicBezTo>
                <a:cubicBezTo>
                  <a:pt x="340" y="577"/>
                  <a:pt x="324" y="583"/>
                  <a:pt x="421" y="599"/>
                </a:cubicBezTo>
                <a:cubicBezTo>
                  <a:pt x="440" y="629"/>
                  <a:pt x="446" y="657"/>
                  <a:pt x="457" y="691"/>
                </a:cubicBezTo>
                <a:cubicBezTo>
                  <a:pt x="454" y="706"/>
                  <a:pt x="456" y="723"/>
                  <a:pt x="448" y="736"/>
                </a:cubicBezTo>
                <a:cubicBezTo>
                  <a:pt x="442" y="744"/>
                  <a:pt x="365" y="758"/>
                  <a:pt x="348" y="764"/>
                </a:cubicBezTo>
                <a:cubicBezTo>
                  <a:pt x="98" y="753"/>
                  <a:pt x="202" y="728"/>
                  <a:pt x="28" y="800"/>
                </a:cubicBezTo>
                <a:close/>
              </a:path>
            </a:pathLst>
          </a:cu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69" name="Freeform 17"/>
          <p:cNvSpPr>
            <a:spLocks/>
          </p:cNvSpPr>
          <p:nvPr/>
        </p:nvSpPr>
        <p:spPr bwMode="auto">
          <a:xfrm>
            <a:off x="-66675" y="2197100"/>
            <a:ext cx="1735138" cy="1755775"/>
          </a:xfrm>
          <a:custGeom>
            <a:avLst/>
            <a:gdLst/>
            <a:ahLst/>
            <a:cxnLst>
              <a:cxn ang="0">
                <a:pos x="554" y="1057"/>
              </a:cxn>
              <a:cxn ang="0">
                <a:pos x="527" y="1002"/>
              </a:cxn>
              <a:cxn ang="0">
                <a:pos x="481" y="1103"/>
              </a:cxn>
              <a:cxn ang="0">
                <a:pos x="261" y="1066"/>
              </a:cxn>
              <a:cxn ang="0">
                <a:pos x="207" y="947"/>
              </a:cxn>
              <a:cxn ang="0">
                <a:pos x="289" y="947"/>
              </a:cxn>
              <a:cxn ang="0">
                <a:pos x="280" y="1075"/>
              </a:cxn>
              <a:cxn ang="0">
                <a:pos x="133" y="1030"/>
              </a:cxn>
              <a:cxn ang="0">
                <a:pos x="124" y="819"/>
              </a:cxn>
              <a:cxn ang="0">
                <a:pos x="216" y="838"/>
              </a:cxn>
              <a:cxn ang="0">
                <a:pos x="60" y="746"/>
              </a:cxn>
              <a:cxn ang="0">
                <a:pos x="24" y="591"/>
              </a:cxn>
              <a:cxn ang="0">
                <a:pos x="161" y="655"/>
              </a:cxn>
              <a:cxn ang="0">
                <a:pos x="15" y="563"/>
              </a:cxn>
              <a:cxn ang="0">
                <a:pos x="79" y="445"/>
              </a:cxn>
              <a:cxn ang="0">
                <a:pos x="188" y="554"/>
              </a:cxn>
              <a:cxn ang="0">
                <a:pos x="216" y="280"/>
              </a:cxn>
              <a:cxn ang="0">
                <a:pos x="371" y="307"/>
              </a:cxn>
              <a:cxn ang="0">
                <a:pos x="371" y="381"/>
              </a:cxn>
              <a:cxn ang="0">
                <a:pos x="234" y="225"/>
              </a:cxn>
              <a:cxn ang="0">
                <a:pos x="234" y="15"/>
              </a:cxn>
              <a:cxn ang="0">
                <a:pos x="435" y="70"/>
              </a:cxn>
              <a:cxn ang="0">
                <a:pos x="746" y="298"/>
              </a:cxn>
              <a:cxn ang="0">
                <a:pos x="719" y="399"/>
              </a:cxn>
              <a:cxn ang="0">
                <a:pos x="591" y="390"/>
              </a:cxn>
              <a:cxn ang="0">
                <a:pos x="773" y="454"/>
              </a:cxn>
              <a:cxn ang="0">
                <a:pos x="645" y="655"/>
              </a:cxn>
              <a:cxn ang="0">
                <a:pos x="591" y="600"/>
              </a:cxn>
              <a:cxn ang="0">
                <a:pos x="874" y="783"/>
              </a:cxn>
              <a:cxn ang="0">
                <a:pos x="719" y="728"/>
              </a:cxn>
              <a:cxn ang="0">
                <a:pos x="1011" y="792"/>
              </a:cxn>
              <a:cxn ang="0">
                <a:pos x="1084" y="902"/>
              </a:cxn>
              <a:cxn ang="0">
                <a:pos x="929" y="984"/>
              </a:cxn>
            </a:cxnLst>
            <a:rect l="0" t="0" r="r" b="b"/>
            <a:pathLst>
              <a:path w="1093" h="1106">
                <a:moveTo>
                  <a:pt x="938" y="993"/>
                </a:moveTo>
                <a:cubicBezTo>
                  <a:pt x="848" y="963"/>
                  <a:pt x="651" y="1038"/>
                  <a:pt x="554" y="1057"/>
                </a:cubicBezTo>
                <a:cubicBezTo>
                  <a:pt x="469" y="1049"/>
                  <a:pt x="453" y="1066"/>
                  <a:pt x="435" y="993"/>
                </a:cubicBezTo>
                <a:cubicBezTo>
                  <a:pt x="481" y="963"/>
                  <a:pt x="479" y="987"/>
                  <a:pt x="527" y="1002"/>
                </a:cubicBezTo>
                <a:cubicBezTo>
                  <a:pt x="549" y="1026"/>
                  <a:pt x="572" y="1039"/>
                  <a:pt x="536" y="1085"/>
                </a:cubicBezTo>
                <a:cubicBezTo>
                  <a:pt x="524" y="1100"/>
                  <a:pt x="481" y="1103"/>
                  <a:pt x="481" y="1103"/>
                </a:cubicBezTo>
                <a:cubicBezTo>
                  <a:pt x="411" y="1100"/>
                  <a:pt x="340" y="1106"/>
                  <a:pt x="271" y="1094"/>
                </a:cubicBezTo>
                <a:cubicBezTo>
                  <a:pt x="261" y="1092"/>
                  <a:pt x="267" y="1074"/>
                  <a:pt x="261" y="1066"/>
                </a:cubicBezTo>
                <a:cubicBezTo>
                  <a:pt x="254" y="1058"/>
                  <a:pt x="243" y="1054"/>
                  <a:pt x="234" y="1048"/>
                </a:cubicBezTo>
                <a:cubicBezTo>
                  <a:pt x="211" y="978"/>
                  <a:pt x="220" y="1012"/>
                  <a:pt x="207" y="947"/>
                </a:cubicBezTo>
                <a:cubicBezTo>
                  <a:pt x="216" y="941"/>
                  <a:pt x="223" y="929"/>
                  <a:pt x="234" y="929"/>
                </a:cubicBezTo>
                <a:cubicBezTo>
                  <a:pt x="253" y="929"/>
                  <a:pt x="289" y="947"/>
                  <a:pt x="289" y="947"/>
                </a:cubicBezTo>
                <a:cubicBezTo>
                  <a:pt x="315" y="987"/>
                  <a:pt x="349" y="1012"/>
                  <a:pt x="316" y="1066"/>
                </a:cubicBezTo>
                <a:cubicBezTo>
                  <a:pt x="310" y="1077"/>
                  <a:pt x="292" y="1072"/>
                  <a:pt x="280" y="1075"/>
                </a:cubicBezTo>
                <a:cubicBezTo>
                  <a:pt x="234" y="1071"/>
                  <a:pt x="176" y="1089"/>
                  <a:pt x="143" y="1057"/>
                </a:cubicBezTo>
                <a:cubicBezTo>
                  <a:pt x="136" y="1050"/>
                  <a:pt x="138" y="1038"/>
                  <a:pt x="133" y="1030"/>
                </a:cubicBezTo>
                <a:cubicBezTo>
                  <a:pt x="122" y="1011"/>
                  <a:pt x="97" y="975"/>
                  <a:pt x="97" y="975"/>
                </a:cubicBezTo>
                <a:cubicBezTo>
                  <a:pt x="84" y="920"/>
                  <a:pt x="59" y="843"/>
                  <a:pt x="124" y="819"/>
                </a:cubicBezTo>
                <a:cubicBezTo>
                  <a:pt x="164" y="822"/>
                  <a:pt x="204" y="821"/>
                  <a:pt x="243" y="829"/>
                </a:cubicBezTo>
                <a:cubicBezTo>
                  <a:pt x="252" y="831"/>
                  <a:pt x="225" y="838"/>
                  <a:pt x="216" y="838"/>
                </a:cubicBezTo>
                <a:cubicBezTo>
                  <a:pt x="200" y="838"/>
                  <a:pt x="168" y="825"/>
                  <a:pt x="152" y="819"/>
                </a:cubicBezTo>
                <a:cubicBezTo>
                  <a:pt x="123" y="792"/>
                  <a:pt x="88" y="774"/>
                  <a:pt x="60" y="746"/>
                </a:cubicBezTo>
                <a:cubicBezTo>
                  <a:pt x="46" y="705"/>
                  <a:pt x="28" y="714"/>
                  <a:pt x="15" y="673"/>
                </a:cubicBezTo>
                <a:cubicBezTo>
                  <a:pt x="18" y="646"/>
                  <a:pt x="0" y="605"/>
                  <a:pt x="24" y="591"/>
                </a:cubicBezTo>
                <a:cubicBezTo>
                  <a:pt x="59" y="571"/>
                  <a:pt x="107" y="583"/>
                  <a:pt x="143" y="600"/>
                </a:cubicBezTo>
                <a:cubicBezTo>
                  <a:pt x="160" y="608"/>
                  <a:pt x="161" y="655"/>
                  <a:pt x="161" y="655"/>
                </a:cubicBezTo>
                <a:cubicBezTo>
                  <a:pt x="144" y="721"/>
                  <a:pt x="121" y="702"/>
                  <a:pt x="60" y="691"/>
                </a:cubicBezTo>
                <a:cubicBezTo>
                  <a:pt x="43" y="640"/>
                  <a:pt x="26" y="620"/>
                  <a:pt x="15" y="563"/>
                </a:cubicBezTo>
                <a:cubicBezTo>
                  <a:pt x="18" y="527"/>
                  <a:pt x="7" y="486"/>
                  <a:pt x="24" y="454"/>
                </a:cubicBezTo>
                <a:cubicBezTo>
                  <a:pt x="33" y="438"/>
                  <a:pt x="60" y="445"/>
                  <a:pt x="79" y="445"/>
                </a:cubicBezTo>
                <a:cubicBezTo>
                  <a:pt x="122" y="445"/>
                  <a:pt x="164" y="451"/>
                  <a:pt x="207" y="454"/>
                </a:cubicBezTo>
                <a:cubicBezTo>
                  <a:pt x="223" y="501"/>
                  <a:pt x="247" y="535"/>
                  <a:pt x="188" y="554"/>
                </a:cubicBezTo>
                <a:cubicBezTo>
                  <a:pt x="176" y="517"/>
                  <a:pt x="160" y="494"/>
                  <a:pt x="152" y="454"/>
                </a:cubicBezTo>
                <a:cubicBezTo>
                  <a:pt x="160" y="328"/>
                  <a:pt x="125" y="309"/>
                  <a:pt x="216" y="280"/>
                </a:cubicBezTo>
                <a:cubicBezTo>
                  <a:pt x="270" y="244"/>
                  <a:pt x="258" y="243"/>
                  <a:pt x="362" y="280"/>
                </a:cubicBezTo>
                <a:cubicBezTo>
                  <a:pt x="371" y="283"/>
                  <a:pt x="366" y="299"/>
                  <a:pt x="371" y="307"/>
                </a:cubicBezTo>
                <a:cubicBezTo>
                  <a:pt x="375" y="315"/>
                  <a:pt x="383" y="320"/>
                  <a:pt x="389" y="326"/>
                </a:cubicBezTo>
                <a:cubicBezTo>
                  <a:pt x="383" y="344"/>
                  <a:pt x="389" y="373"/>
                  <a:pt x="371" y="381"/>
                </a:cubicBezTo>
                <a:cubicBezTo>
                  <a:pt x="274" y="425"/>
                  <a:pt x="283" y="325"/>
                  <a:pt x="252" y="280"/>
                </a:cubicBezTo>
                <a:cubicBezTo>
                  <a:pt x="246" y="262"/>
                  <a:pt x="240" y="243"/>
                  <a:pt x="234" y="225"/>
                </a:cubicBezTo>
                <a:cubicBezTo>
                  <a:pt x="231" y="216"/>
                  <a:pt x="225" y="198"/>
                  <a:pt x="225" y="198"/>
                </a:cubicBezTo>
                <a:cubicBezTo>
                  <a:pt x="228" y="137"/>
                  <a:pt x="216" y="73"/>
                  <a:pt x="234" y="15"/>
                </a:cubicBezTo>
                <a:cubicBezTo>
                  <a:pt x="239" y="0"/>
                  <a:pt x="265" y="20"/>
                  <a:pt x="280" y="24"/>
                </a:cubicBezTo>
                <a:cubicBezTo>
                  <a:pt x="332" y="38"/>
                  <a:pt x="384" y="53"/>
                  <a:pt x="435" y="70"/>
                </a:cubicBezTo>
                <a:cubicBezTo>
                  <a:pt x="456" y="135"/>
                  <a:pt x="509" y="237"/>
                  <a:pt x="408" y="262"/>
                </a:cubicBezTo>
                <a:cubicBezTo>
                  <a:pt x="293" y="371"/>
                  <a:pt x="635" y="261"/>
                  <a:pt x="746" y="298"/>
                </a:cubicBezTo>
                <a:cubicBezTo>
                  <a:pt x="773" y="327"/>
                  <a:pt x="787" y="332"/>
                  <a:pt x="755" y="390"/>
                </a:cubicBezTo>
                <a:cubicBezTo>
                  <a:pt x="749" y="401"/>
                  <a:pt x="731" y="396"/>
                  <a:pt x="719" y="399"/>
                </a:cubicBezTo>
                <a:cubicBezTo>
                  <a:pt x="686" y="420"/>
                  <a:pt x="656" y="435"/>
                  <a:pt x="618" y="445"/>
                </a:cubicBezTo>
                <a:cubicBezTo>
                  <a:pt x="583" y="432"/>
                  <a:pt x="554" y="425"/>
                  <a:pt x="591" y="390"/>
                </a:cubicBezTo>
                <a:cubicBezTo>
                  <a:pt x="646" y="393"/>
                  <a:pt x="703" y="381"/>
                  <a:pt x="755" y="399"/>
                </a:cubicBezTo>
                <a:cubicBezTo>
                  <a:pt x="773" y="405"/>
                  <a:pt x="773" y="454"/>
                  <a:pt x="773" y="454"/>
                </a:cubicBezTo>
                <a:cubicBezTo>
                  <a:pt x="770" y="497"/>
                  <a:pt x="778" y="542"/>
                  <a:pt x="764" y="582"/>
                </a:cubicBezTo>
                <a:cubicBezTo>
                  <a:pt x="745" y="636"/>
                  <a:pt x="690" y="644"/>
                  <a:pt x="645" y="655"/>
                </a:cubicBezTo>
                <a:cubicBezTo>
                  <a:pt x="640" y="654"/>
                  <a:pt x="516" y="656"/>
                  <a:pt x="563" y="609"/>
                </a:cubicBezTo>
                <a:cubicBezTo>
                  <a:pt x="570" y="602"/>
                  <a:pt x="582" y="603"/>
                  <a:pt x="591" y="600"/>
                </a:cubicBezTo>
                <a:cubicBezTo>
                  <a:pt x="880" y="610"/>
                  <a:pt x="787" y="570"/>
                  <a:pt x="920" y="655"/>
                </a:cubicBezTo>
                <a:cubicBezTo>
                  <a:pt x="940" y="714"/>
                  <a:pt x="933" y="763"/>
                  <a:pt x="874" y="783"/>
                </a:cubicBezTo>
                <a:cubicBezTo>
                  <a:pt x="831" y="780"/>
                  <a:pt x="788" y="782"/>
                  <a:pt x="746" y="774"/>
                </a:cubicBezTo>
                <a:cubicBezTo>
                  <a:pt x="729" y="771"/>
                  <a:pt x="701" y="730"/>
                  <a:pt x="719" y="728"/>
                </a:cubicBezTo>
                <a:cubicBezTo>
                  <a:pt x="783" y="722"/>
                  <a:pt x="847" y="734"/>
                  <a:pt x="911" y="737"/>
                </a:cubicBezTo>
                <a:cubicBezTo>
                  <a:pt x="950" y="757"/>
                  <a:pt x="968" y="781"/>
                  <a:pt x="1011" y="792"/>
                </a:cubicBezTo>
                <a:cubicBezTo>
                  <a:pt x="1029" y="810"/>
                  <a:pt x="1058" y="822"/>
                  <a:pt x="1066" y="847"/>
                </a:cubicBezTo>
                <a:cubicBezTo>
                  <a:pt x="1072" y="865"/>
                  <a:pt x="1078" y="884"/>
                  <a:pt x="1084" y="902"/>
                </a:cubicBezTo>
                <a:cubicBezTo>
                  <a:pt x="1087" y="911"/>
                  <a:pt x="1093" y="929"/>
                  <a:pt x="1093" y="929"/>
                </a:cubicBezTo>
                <a:cubicBezTo>
                  <a:pt x="1070" y="1001"/>
                  <a:pt x="994" y="973"/>
                  <a:pt x="929" y="984"/>
                </a:cubicBezTo>
                <a:cubicBezTo>
                  <a:pt x="925" y="985"/>
                  <a:pt x="935" y="990"/>
                  <a:pt x="938" y="993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78" name="Freeform 26"/>
          <p:cNvSpPr>
            <a:spLocks/>
          </p:cNvSpPr>
          <p:nvPr/>
        </p:nvSpPr>
        <p:spPr bwMode="auto">
          <a:xfrm>
            <a:off x="1458913" y="5210175"/>
            <a:ext cx="638175" cy="449263"/>
          </a:xfrm>
          <a:custGeom>
            <a:avLst/>
            <a:gdLst/>
            <a:ahLst/>
            <a:cxnLst>
              <a:cxn ang="0">
                <a:pos x="104" y="283"/>
              </a:cxn>
              <a:cxn ang="0">
                <a:pos x="24" y="214"/>
              </a:cxn>
              <a:cxn ang="0">
                <a:pos x="15" y="154"/>
              </a:cxn>
              <a:cxn ang="0">
                <a:pos x="5" y="124"/>
              </a:cxn>
              <a:cxn ang="0">
                <a:pos x="34" y="114"/>
              </a:cxn>
              <a:cxn ang="0">
                <a:pos x="94" y="134"/>
              </a:cxn>
              <a:cxn ang="0">
                <a:pos x="114" y="194"/>
              </a:cxn>
              <a:cxn ang="0">
                <a:pos x="104" y="244"/>
              </a:cxn>
              <a:cxn ang="0">
                <a:pos x="124" y="184"/>
              </a:cxn>
              <a:cxn ang="0">
                <a:pos x="144" y="35"/>
              </a:cxn>
              <a:cxn ang="0">
                <a:pos x="154" y="75"/>
              </a:cxn>
              <a:cxn ang="0">
                <a:pos x="183" y="134"/>
              </a:cxn>
              <a:cxn ang="0">
                <a:pos x="173" y="194"/>
              </a:cxn>
              <a:cxn ang="0">
                <a:pos x="203" y="104"/>
              </a:cxn>
              <a:cxn ang="0">
                <a:pos x="312" y="55"/>
              </a:cxn>
              <a:cxn ang="0">
                <a:pos x="243" y="174"/>
              </a:cxn>
              <a:cxn ang="0">
                <a:pos x="233" y="204"/>
              </a:cxn>
              <a:cxn ang="0">
                <a:pos x="203" y="214"/>
              </a:cxn>
              <a:cxn ang="0">
                <a:pos x="243" y="204"/>
              </a:cxn>
              <a:cxn ang="0">
                <a:pos x="392" y="214"/>
              </a:cxn>
              <a:cxn ang="0">
                <a:pos x="362" y="224"/>
              </a:cxn>
              <a:cxn ang="0">
                <a:pos x="322" y="244"/>
              </a:cxn>
              <a:cxn ang="0">
                <a:pos x="213" y="283"/>
              </a:cxn>
            </a:cxnLst>
            <a:rect l="0" t="0" r="r" b="b"/>
            <a:pathLst>
              <a:path w="402" h="283">
                <a:moveTo>
                  <a:pt x="104" y="283"/>
                </a:moveTo>
                <a:cubicBezTo>
                  <a:pt x="63" y="263"/>
                  <a:pt x="39" y="258"/>
                  <a:pt x="24" y="214"/>
                </a:cubicBezTo>
                <a:cubicBezTo>
                  <a:pt x="21" y="194"/>
                  <a:pt x="19" y="174"/>
                  <a:pt x="15" y="154"/>
                </a:cubicBezTo>
                <a:cubicBezTo>
                  <a:pt x="13" y="144"/>
                  <a:pt x="0" y="134"/>
                  <a:pt x="5" y="124"/>
                </a:cubicBezTo>
                <a:cubicBezTo>
                  <a:pt x="9" y="115"/>
                  <a:pt x="24" y="117"/>
                  <a:pt x="34" y="114"/>
                </a:cubicBezTo>
                <a:cubicBezTo>
                  <a:pt x="54" y="121"/>
                  <a:pt x="87" y="114"/>
                  <a:pt x="94" y="134"/>
                </a:cubicBezTo>
                <a:cubicBezTo>
                  <a:pt x="101" y="154"/>
                  <a:pt x="114" y="194"/>
                  <a:pt x="114" y="194"/>
                </a:cubicBezTo>
                <a:cubicBezTo>
                  <a:pt x="111" y="211"/>
                  <a:pt x="92" y="256"/>
                  <a:pt x="104" y="244"/>
                </a:cubicBezTo>
                <a:cubicBezTo>
                  <a:pt x="119" y="229"/>
                  <a:pt x="124" y="184"/>
                  <a:pt x="124" y="184"/>
                </a:cubicBezTo>
                <a:cubicBezTo>
                  <a:pt x="131" y="134"/>
                  <a:pt x="121" y="80"/>
                  <a:pt x="144" y="35"/>
                </a:cubicBezTo>
                <a:cubicBezTo>
                  <a:pt x="150" y="23"/>
                  <a:pt x="149" y="62"/>
                  <a:pt x="154" y="75"/>
                </a:cubicBezTo>
                <a:cubicBezTo>
                  <a:pt x="213" y="215"/>
                  <a:pt x="138" y="0"/>
                  <a:pt x="183" y="134"/>
                </a:cubicBezTo>
                <a:cubicBezTo>
                  <a:pt x="180" y="154"/>
                  <a:pt x="153" y="194"/>
                  <a:pt x="173" y="194"/>
                </a:cubicBezTo>
                <a:cubicBezTo>
                  <a:pt x="184" y="194"/>
                  <a:pt x="193" y="119"/>
                  <a:pt x="203" y="104"/>
                </a:cubicBezTo>
                <a:cubicBezTo>
                  <a:pt x="240" y="50"/>
                  <a:pt x="212" y="78"/>
                  <a:pt x="312" y="55"/>
                </a:cubicBezTo>
                <a:cubicBezTo>
                  <a:pt x="297" y="104"/>
                  <a:pt x="288" y="144"/>
                  <a:pt x="243" y="174"/>
                </a:cubicBezTo>
                <a:cubicBezTo>
                  <a:pt x="240" y="184"/>
                  <a:pt x="240" y="197"/>
                  <a:pt x="233" y="204"/>
                </a:cubicBezTo>
                <a:cubicBezTo>
                  <a:pt x="226" y="211"/>
                  <a:pt x="192" y="214"/>
                  <a:pt x="203" y="214"/>
                </a:cubicBezTo>
                <a:cubicBezTo>
                  <a:pt x="217" y="214"/>
                  <a:pt x="230" y="207"/>
                  <a:pt x="243" y="204"/>
                </a:cubicBezTo>
                <a:cubicBezTo>
                  <a:pt x="293" y="207"/>
                  <a:pt x="343" y="206"/>
                  <a:pt x="392" y="214"/>
                </a:cubicBezTo>
                <a:cubicBezTo>
                  <a:pt x="402" y="216"/>
                  <a:pt x="372" y="220"/>
                  <a:pt x="362" y="224"/>
                </a:cubicBezTo>
                <a:cubicBezTo>
                  <a:pt x="348" y="230"/>
                  <a:pt x="336" y="239"/>
                  <a:pt x="322" y="244"/>
                </a:cubicBezTo>
                <a:cubicBezTo>
                  <a:pt x="285" y="258"/>
                  <a:pt x="248" y="265"/>
                  <a:pt x="213" y="283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60" grpId="0"/>
      <p:bldP spid="23561" grpId="0"/>
      <p:bldP spid="23562" grpId="0"/>
      <p:bldP spid="23563" grpId="0"/>
      <p:bldP spid="23566" grpId="0" animBg="1"/>
      <p:bldP spid="23567" grpId="0" animBg="1"/>
      <p:bldP spid="23569" grpId="0" animBg="1"/>
      <p:bldP spid="235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/>
            </a:gs>
            <a:gs pos="100000">
              <a:srgbClr val="FFCCCC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908175" y="260350"/>
            <a:ext cx="6840538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0">
                <a:solidFill>
                  <a:srgbClr val="CC3300"/>
                </a:solidFill>
              </a:rPr>
              <a:t>Что дальше встретилось Маше?</a:t>
            </a:r>
            <a:r>
              <a:rPr lang="ru-RU" sz="2400" b="0">
                <a:solidFill>
                  <a:srgbClr val="FF6600"/>
                </a:solidFill>
              </a:rPr>
              <a:t> </a:t>
            </a:r>
          </a:p>
          <a:p>
            <a:pPr algn="l">
              <a:spcBef>
                <a:spcPct val="50000"/>
              </a:spcBef>
            </a:pPr>
            <a:endParaRPr lang="ru-RU" b="0">
              <a:solidFill>
                <a:srgbClr val="FF6600"/>
              </a:solidFill>
            </a:endParaRPr>
          </a:p>
        </p:txBody>
      </p:sp>
      <p:pic>
        <p:nvPicPr>
          <p:cNvPr id="24581" name="Picture 5" descr="HWScan002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636838"/>
            <a:ext cx="8640763" cy="4032250"/>
          </a:xfrm>
          <a:prstGeom prst="rect">
            <a:avLst/>
          </a:prstGeom>
          <a:noFill/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619250" y="1700213"/>
            <a:ext cx="69850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0">
                <a:solidFill>
                  <a:srgbClr val="CC3300"/>
                </a:solidFill>
              </a:rPr>
              <a:t>Дойди по дорожке до яблони.</a:t>
            </a:r>
          </a:p>
          <a:p>
            <a:pPr algn="l">
              <a:spcBef>
                <a:spcPct val="50000"/>
              </a:spcBef>
            </a:pPr>
            <a:endParaRPr lang="ru-RU" sz="2400" b="0"/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748713" y="4581525"/>
            <a:ext cx="180975" cy="38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C -0.00799 0.00209 -0.01406 0.00324 -0.02083 0.00926 C -0.02569 0.03033 -0.01771 0.0007 -0.0276 0.0206 C -0.02882 0.02315 -0.02934 0.0338 -0.03108 0.03681 C -0.03246 0.03889 -0.03455 0.03982 -0.03628 0.04144 C -0.04028 0.06227 -0.03455 0.04051 -0.04323 0.05509 C -0.04601 0.05972 -0.04618 0.06621 -0.04826 0.0713 C -0.05486 0.08704 -0.06076 0.10695 -0.0724 0.11713 C -0.07691 0.13519 -0.0743 0.13241 -0.08802 0.13797 C -0.09149 0.13935 -0.09826 0.14259 -0.09826 0.14259 C -0.11094 0.1419 -0.12413 0.14514 -0.13628 0.14028 C -0.13976 0.13889 -0.13767 0.13056 -0.13976 0.12639 C -0.14097 0.12408 -0.14201 0.12176 -0.14323 0.11945 C -0.14201 0.10278 -0.14305 0.09144 -0.13628 0.07824 C -0.13455 0.06644 -0.13507 0.06181 -0.1276 0.05509 C -0.12552 0.04954 -0.12274 0.04468 -0.12083 0.03912 C -0.11319 0.01551 -0.12135 0.03334 -0.11389 0.01829 C -0.11771 -0.04467 -0.10677 -0.04352 -0.14323 -0.03912 C -0.14323 -0.03912 -0.15451 -0.03541 -0.15521 -0.03449 C -0.16441 -0.02222 -0.14826 -0.03148 -0.16215 -0.02523 C -0.16337 -0.02291 -0.16389 -0.01991 -0.16562 -0.01852 C -0.16753 -0.0169 -0.17014 -0.01736 -0.1724 -0.0162 C -0.18021 -0.01227 -0.18802 -0.00856 -0.19496 -0.00231 C -0.1993 0.00695 -0.19809 0.00996 -0.20521 0.01597 C -0.20746 0.0206 -0.2099 0.02523 -0.21215 0.02986 C -0.21337 0.03218 -0.22292 0.0382 -0.22413 0.03912 C -0.2309 0.04422 -0.2375 0.04954 -0.24496 0.05278 C -0.24844 0.05579 -0.25174 0.05903 -0.25521 0.06204 C -0.25694 0.06366 -0.26042 0.06667 -0.26042 0.06667 C -0.26094 0.06898 -0.26076 0.07199 -0.26215 0.07361 C -0.26406 0.0757 -0.26701 0.07454 -0.2691 0.07593 C -0.27743 0.08148 -0.28229 0.08982 -0.28976 0.09653 C -0.30226 0.12222 -0.29184 0.10116 -0.3 0.11713 C -0.30121 0.11945 -0.30139 0.12338 -0.30347 0.12408 C -0.30573 0.12477 -0.30816 0.1257 -0.31042 0.12639 C -0.31389 0.1294 -0.31736 0.13264 -0.32083 0.13565 C -0.32257 0.13727 -0.32413 0.13866 -0.32587 0.14028 C -0.3276 0.1419 -0.33108 0.14491 -0.33108 0.14491 C -0.33333 0.15417 -0.33871 0.17222 -0.32934 0.1794 C -0.32691 0.18125 -0.32361 0.18079 -0.32083 0.18148 C -0.31042 0.18079 -0.29948 0.18403 -0.28976 0.1794 C -0.28628 0.17778 -0.28628 0.16551 -0.28628 0.16551 C -0.2868 0.15556 -0.28715 0.1456 -0.28802 0.13565 C -0.28854 0.13009 -0.28802 0.12269 -0.29149 0.11945 C -0.29444 0.11667 -0.29826 0.11621 -0.30174 0.11482 C -0.30347 0.11412 -0.30694 0.11273 -0.30694 0.11273 C -0.3092 0.1081 -0.31163 0.10347 -0.31389 0.09884 C -0.31684 0.09306 -0.3118 0.08496 -0.31042 0.07824 C -0.30955 0.07361 -0.30816 0.06898 -0.30694 0.06435 C -0.30642 0.06204 -0.30694 0.0581 -0.30521 0.05741 C -0.2934 0.05209 -0.30799 0.05834 -0.28976 0.05278 C -0.28281 0.0507 -0.27604 0.04445 -0.2691 0.04144 C -0.26094 0.03773 -0.25191 0.03982 -0.24323 0.03912 C -0.23177 0.03403 -0.23368 0.03033 -0.2276 0.01829 C -0.22708 0.01366 -0.22587 0.00926 -0.22587 0.00463 C -0.22587 -0.01389 -0.23055 0.00926 -0.22587 -0.00926 C -0.22639 -0.01528 -0.22569 -0.02199 -0.2276 -0.02754 C -0.2283 -0.02986 -0.23125 -0.0287 -0.23281 -0.02986 C -0.2434 -0.03703 -0.25226 -0.0412 -0.26389 -0.04375 C -0.27778 -0.04051 -0.27083 -0.04282 -0.28455 -0.0368 C -0.28628 -0.03611 -0.28976 -0.03449 -0.28976 -0.03449 C -0.29028 -0.03217 -0.28993 -0.02893 -0.29149 -0.02754 C -0.29601 -0.02315 -0.30226 -0.02245 -0.30694 -0.01852 C -0.30746 -0.0162 -0.30712 -0.01296 -0.30868 -0.01157 C -0.31163 -0.00879 -0.3191 -0.00694 -0.3191 -0.00694 C -0.32153 0.00255 -0.32274 0.0081 -0.32934 0.01366 C -0.33299 0.02801 -0.33455 0.04051 -0.34653 0.04607 C -0.3493 0.05695 -0.35226 0.05463 -0.36042 0.05741 C -0.37066 0.07801 -0.35677 0.05324 -0.3691 0.06667 C -0.37066 0.06829 -0.37066 0.07222 -0.3724 0.07361 C -0.3776 0.07801 -0.3842 0.07917 -0.38976 0.08264 C -0.39358 0.09792 -0.38837 0.08287 -0.39653 0.0919 C -0.39809 0.09375 -0.39826 0.09722 -0.4 0.09884 C -0.40347 0.10185 -0.40816 0.10162 -0.41215 0.10347 C -0.41562 0.11759 -0.42691 0.11597 -0.43628 0.11945 C -0.45347 0.1257 -0.45365 0.1257 -0.47413 0.13102 C -0.47882 0.13218 -0.48802 0.13565 -0.48802 0.13565 C -0.49722 0.13334 -0.50694 0.13357 -0.51562 0.12871 C -0.51805 0.12732 -0.51111 0.12547 -0.50868 0.12408 C -0.50521 0.12222 -0.49826 0.11945 -0.49826 0.11945 C -0.49253 0.11412 -0.48941 0.10718 -0.48628 0.09884 C -0.4842 0.09329 -0.48524 0.08935 -0.48108 0.08496 C -0.47812 0.08172 -0.47396 0.08102 -0.47083 0.07824 C -0.46632 0.06922 -0.4684 0.06551 -0.46042 0.06204 C -0.45885 0.05556 -0.45625 0.04306 -0.45174 0.03912 C -0.4467 0.03496 -0.43698 0.03241 -0.43108 0.02986 C -0.42917 0.02894 -0.42778 0.02639 -0.42587 0.02523 C -0.42083 0.02222 -0.41493 0.02222 -0.41042 0.01829 C -0.40365 0.01227 -0.40729 0.01435 -0.4 0.01158 C -0.39774 0.00695 -0.39549 0.00232 -0.39323 -0.00231 C -0.39219 -0.0044 -0.39271 -0.00764 -0.39149 -0.00926 C -0.39028 -0.01088 -0.38802 -0.01088 -0.38628 -0.01157 C -0.3875 -0.01389 -0.38802 -0.0169 -0.38976 -0.01852 C -0.39184 -0.02037 -0.4059 -0.0243 -0.40868 -0.02523 C -0.41337 -0.03796 -0.41042 -0.04028 -0.42083 -0.04375 C -0.42292 -0.04815 -0.42344 -0.05347 -0.42587 -0.05741 C -0.43108 -0.06597 -0.44392 -0.06782 -0.45174 -0.07129 C -0.45365 -0.07222 -0.45503 -0.07477 -0.45694 -0.07592 C -0.46024 -0.07801 -0.46736 -0.08055 -0.46736 -0.08055 C -0.48646 -0.07731 -0.47656 -0.08032 -0.49653 -0.07129 C -0.49826 -0.0706 -0.50174 -0.06898 -0.50174 -0.06898 C -0.50538 -0.05416 -0.50625 -0.05393 -0.50174 -0.02986 C -0.50035 -0.02245 -0.48628 -0.0206 -0.48628 -0.0206 C -0.48351 -0.00578 -0.48403 -0.00278 -0.4724 0.00232 C -0.46927 0.01597 -0.4625 0.01435 -0.45347 0.01829 C -0.45052 0.03009 -0.44549 0.03704 -0.43976 0.04607 C -0.43837 0.04815 -0.43785 0.05116 -0.43628 0.05278 C -0.4349 0.05417 -0.43264 0.05394 -0.43108 0.05509 C -0.41406 0.06644 -0.39809 0.07246 -0.37934 0.07593 C -0.36927 0.07778 -0.36007 0.08264 -0.35 0.08496 C -0.34115 0.09306 -0.32934 0.09422 -0.3191 0.09884 C -0.3151 0.09815 -0.31094 0.09769 -0.30694 0.09653 C -0.3033 0.09537 -0.29653 0.0919 -0.29653 0.0919 C -0.22899 0.11505 -0.28055 0.09815 -0.1 0.0919 C -0.09219 0.09167 -0.08507 0.08565 -0.0776 0.08264 C -0.07413 0.08125 -0.06736 0.07824 -0.06736 0.07824 C -0.06615 0.07361 -0.06128 0.06783 -0.06389 0.06435 C -0.08212 0.04005 -0.06667 0.05741 -0.12413 0.05509 C -0.13455 0.05047 -0.13819 0.0507 -0.15 0.05278 C -0.15746 0.05602 -0.16493 0.05857 -0.1724 0.06204 C -0.175 0.07269 -0.17778 0.06991 -0.18455 0.07593 C -0.18924 0.08472 -0.18802 0.08797 -0.19496 0.09422 C -0.20174 0.12384 -0.20833 0.11945 -0.23281 0.12176 C -0.24427 0.12107 -0.2559 0.1213 -0.26736 0.11945 C -0.27101 0.11898 -0.2776 0.11482 -0.2776 0.11482 C -0.2816 0.09884 -0.2776 0.10278 -0.28628 0.09884 C -0.28837 0.09028 -0.28941 0.08334 -0.29323 0.07593 C -0.29566 0.06644 -0.29722 0.05741 -0.3 0.04815 C -0.30087 0.03935 -0.30156 0.01551 -0.30868 0.00926 C -0.31076 0.00764 -0.31337 0.00764 -0.31562 0.00695 C -0.32378 -0.00023 -0.31892 0.00324 -0.33108 -0.00231 C -0.33281 -0.00301 -0.33455 -0.00393 -0.33628 -0.00463 C -0.33802 -0.00532 -0.34149 -0.00694 -0.34149 -0.00694 C -0.34983 -0.00532 -0.35312 -0.00532 -0.36042 -0.00231 C -0.36389 -0.00092 -0.37083 0.00232 -0.37083 0.00232 C -0.37135 0.00463 -0.37083 0.00787 -0.3724 0.00926 C -0.37535 0.01204 -0.38281 0.01366 -0.38281 0.01366 C -0.38628 0.01667 -0.39097 0.01829 -0.39323 0.02292 C -0.39427 0.02523 -0.39496 0.02824 -0.39653 0.02986 C -0.39792 0.03148 -0.40017 0.03102 -0.40174 0.03218 C -0.4066 0.03542 -0.40833 0.03866 -0.41215 0.04375 C -0.41441 0.05255 -0.41649 0.05672 -0.4224 0.06204 C -0.42361 0.06667 -0.4224 0.07454 -0.42587 0.07593 C -0.43108 0.07824 -0.43646 0.07963 -0.44149 0.08264 C -0.44375 0.08403 -0.44583 0.08658 -0.44826 0.08727 C -0.4533 0.08889 -0.45868 0.08889 -0.46389 0.08959 C -0.48698 0.09977 -0.51146 0.10255 -0.53455 0.11273 C -0.54896 0.11204 -0.56319 0.11181 -0.5776 0.11042 C -0.5809 0.11019 -0.58715 0.10486 -0.58976 0.10347 C -0.59305 0.10162 -0.6 0.09884 -0.6 0.09884 C -0.60365 0.09144 -0.60642 0.09005 -0.6 0.08033 C -0.59722 0.07616 -0.58976 0.0713 -0.58976 0.0713 C -0.58663 0.0588 -0.5809 0.06111 -0.5724 0.05741 C -0.57066 0.05672 -0.5691 0.05579 -0.56736 0.05509 C -0.56562 0.0544 -0.56215 0.05278 -0.56215 0.05278 C -0.56163 0.04977 -0.5618 0.04607 -0.56042 0.04375 C -0.5592 0.0419 -0.55642 0.04306 -0.55521 0.04144 C -0.55226 0.0375 -0.55052 0.03218 -0.54826 0.02755 L -0.54826 0.02755 C -0.54687 0.02222 -0.54583 0.01134 -0.54323 0.00695 C -0.53958 0.00116 -0.5276 -0.00231 -0.5276 -0.00231 C -0.51042 -0.00162 -0.49305 -0.00139 -0.47587 1.11111E-6 C -0.47031 0.00047 -0.46389 0.01597 -0.46389 0.01597 C -0.46337 0.01829 -0.46215 0.02037 -0.46215 0.02292 C -0.46215 0.03125 -0.46128 0.04051 -0.46389 0.04815 C -0.46719 0.05787 -0.47847 0.05834 -0.48455 0.05972 C -0.48628 0.05903 -0.48871 0.05949 -0.48976 0.05741 C -0.49184 0.05347 -0.49201 0.04838 -0.49323 0.04375 C -0.49566 0.03403 -0.49913 0.02593 -0.50174 0.01597 C -0.50226 0.01366 -0.50295 0.01158 -0.50347 0.00926 C -0.50399 0.00695 -0.50469 0.00463 -0.50521 0.00232 C -0.50573 1.11111E-6 -0.50694 -0.00463 -0.50694 -0.00463 C -0.5224 -0.00393 -0.53802 -0.00416 -0.55347 -0.00231 C -0.56753 -0.00069 -0.57674 0.01713 -0.58976 0.02292 C -0.59097 0.02523 -0.59149 0.02847 -0.59323 0.02986 C -0.59635 0.03241 -0.6 0.03287 -0.60347 0.03449 C -0.60972 0.03727 -0.61424 0.04167 -0.62083 0.04375 C -0.64028 0.06065 -0.66632 0.05741 -0.68802 0.05741 " pathEditMode="relative" ptsTypes="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8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66FFCC"/>
            </a:gs>
            <a:gs pos="100000">
              <a:srgbClr val="66FFCC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95288" y="322263"/>
            <a:ext cx="8353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0">
                <a:solidFill>
                  <a:srgbClr val="000066"/>
                </a:solidFill>
              </a:rPr>
              <a:t>Почему яблоне хотелось, чтобы Маша стряхнула яблочки?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384300" y="29305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ru-RU" b="0"/>
          </a:p>
        </p:txBody>
      </p:sp>
      <p:pic>
        <p:nvPicPr>
          <p:cNvPr id="25608" name="Picture 8" descr="AT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268413"/>
            <a:ext cx="4752975" cy="5329237"/>
          </a:xfrm>
          <a:prstGeom prst="rect">
            <a:avLst/>
          </a:prstGeom>
          <a:noFill/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435600" y="1412875"/>
            <a:ext cx="35290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0">
                <a:solidFill>
                  <a:srgbClr val="000066"/>
                </a:solidFill>
              </a:rPr>
              <a:t>Посчитайте, сколько яблок уже упало.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435600" y="2565400"/>
            <a:ext cx="3529013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sz="2400" b="0">
              <a:solidFill>
                <a:srgbClr val="000066"/>
              </a:solidFill>
              <a:latin typeface="Georgia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ru-RU" sz="2400" b="0">
                <a:solidFill>
                  <a:srgbClr val="000066"/>
                </a:solidFill>
              </a:rPr>
              <a:t>Сколько ещё осталось Маше стряхнуть?</a:t>
            </a:r>
            <a:r>
              <a:rPr lang="ru-RU" sz="24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508625" y="4714875"/>
            <a:ext cx="34559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0">
                <a:solidFill>
                  <a:srgbClr val="000066"/>
                </a:solidFill>
              </a:rPr>
              <a:t>Сколько всего яблок было на яблоне?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1"/>
      <p:bldP spid="25609" grpId="0"/>
      <p:bldP spid="25610" grpId="0"/>
      <p:bldP spid="256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FFCC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051050" y="333375"/>
            <a:ext cx="6913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0">
                <a:solidFill>
                  <a:srgbClr val="800000"/>
                </a:solidFill>
              </a:rPr>
              <a:t>Что потом увидела Маша на своём пути?</a:t>
            </a:r>
            <a:r>
              <a:rPr lang="ru-RU" sz="2400">
                <a:solidFill>
                  <a:srgbClr val="FF6600"/>
                </a:solidFill>
              </a:rPr>
              <a:t> </a:t>
            </a:r>
          </a:p>
        </p:txBody>
      </p:sp>
      <p:pic>
        <p:nvPicPr>
          <p:cNvPr id="26629" name="Picture 5" descr="AT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1196975"/>
            <a:ext cx="7920037" cy="2736850"/>
          </a:xfrm>
          <a:prstGeom prst="rect">
            <a:avLst/>
          </a:prstGeom>
          <a:noFill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23850" y="4076700"/>
            <a:ext cx="8424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400" b="0">
                <a:solidFill>
                  <a:srgbClr val="800000"/>
                </a:solidFill>
              </a:rPr>
              <a:t>Найди около речки камень, одинаковый с тем, который сдвинула Маша в реке.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258888" y="5229225"/>
            <a:ext cx="74168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i="1" u="sng">
                <a:solidFill>
                  <a:srgbClr val="800000"/>
                </a:solidFill>
              </a:rPr>
              <a:t>Выучите скороговорку:</a:t>
            </a:r>
          </a:p>
          <a:p>
            <a:pPr algn="l">
              <a:spcBef>
                <a:spcPct val="50000"/>
              </a:spcBef>
            </a:pPr>
            <a:r>
              <a:rPr lang="ru-RU" sz="2600" b="0">
                <a:solidFill>
                  <a:srgbClr val="800000"/>
                </a:solidFill>
              </a:rPr>
              <a:t>Течёт речка, печёт печка;</a:t>
            </a:r>
          </a:p>
          <a:p>
            <a:pPr algn="l">
              <a:spcBef>
                <a:spcPct val="50000"/>
              </a:spcBef>
            </a:pPr>
            <a:r>
              <a:rPr lang="ru-RU" sz="2600" b="0">
                <a:solidFill>
                  <a:srgbClr val="800000"/>
                </a:solidFill>
              </a:rPr>
              <a:t>Быстрая речка, дымная печка</a:t>
            </a:r>
          </a:p>
        </p:txBody>
      </p:sp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971550" y="2852738"/>
          <a:ext cx="1079500" cy="404812"/>
        </p:xfrm>
        <a:graphic>
          <a:graphicData uri="http://schemas.openxmlformats.org/presentationml/2006/ole">
            <p:oleObj spid="_x0000_s26632" name="Фотография Photo Editor" r:id="rId4" imgW="2048161" imgH="1333333" progId="MSPhotoEd.3">
              <p:embed/>
            </p:oleObj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/>
        </p:nvGraphicFramePr>
        <p:xfrm>
          <a:off x="2771775" y="2781300"/>
          <a:ext cx="1079500" cy="476250"/>
        </p:xfrm>
        <a:graphic>
          <a:graphicData uri="http://schemas.openxmlformats.org/presentationml/2006/ole">
            <p:oleObj spid="_x0000_s26634" name="Фотография Photo Editor" r:id="rId5" imgW="2048161" imgH="1333333" progId="MSPhotoEd.3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66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66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66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99CC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908175" y="404813"/>
            <a:ext cx="6840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0">
                <a:solidFill>
                  <a:srgbClr val="000066"/>
                </a:solidFill>
              </a:rPr>
              <a:t>КТО ВСТРЕТИЛСЯ МАШЕ НА ОПУШКЕ?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55650" y="1052513"/>
            <a:ext cx="7920038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0" i="1" u="sng">
                <a:solidFill>
                  <a:srgbClr val="000066"/>
                </a:solidFill>
              </a:rPr>
              <a:t>НАРИСУЙТЕ ЁЖИКА НА ЛИСТКЕ БУМАГИ</a:t>
            </a:r>
            <a:r>
              <a:rPr lang="ru-RU" b="0">
                <a:solidFill>
                  <a:srgbClr val="000066"/>
                </a:solidFill>
              </a:rPr>
              <a:t> (овал, заострённый край с одной стороны, четыре короткие лапки, точки – глазки и носик), дорисуйте иголки.</a:t>
            </a:r>
          </a:p>
          <a:p>
            <a:pPr algn="l">
              <a:spcBef>
                <a:spcPct val="50000"/>
              </a:spcBef>
            </a:pPr>
            <a:endParaRPr lang="ru-RU" b="0">
              <a:solidFill>
                <a:srgbClr val="660066"/>
              </a:solidFill>
            </a:endParaRPr>
          </a:p>
          <a:p>
            <a:pPr algn="l">
              <a:spcBef>
                <a:spcPct val="50000"/>
              </a:spcBef>
            </a:pPr>
            <a:endParaRPr lang="ru-RU" b="0">
              <a:solidFill>
                <a:srgbClr val="660066"/>
              </a:solidFill>
            </a:endParaRPr>
          </a:p>
          <a:p>
            <a:pPr algn="l">
              <a:spcBef>
                <a:spcPct val="50000"/>
              </a:spcBef>
            </a:pPr>
            <a:endParaRPr lang="ru-RU" b="0">
              <a:solidFill>
                <a:srgbClr val="660066"/>
              </a:solidFill>
            </a:endParaRPr>
          </a:p>
          <a:p>
            <a:pPr algn="l">
              <a:spcBef>
                <a:spcPct val="50000"/>
              </a:spcBef>
            </a:pPr>
            <a:endParaRPr lang="ru-RU" b="0">
              <a:solidFill>
                <a:srgbClr val="660066"/>
              </a:solidFill>
            </a:endParaRPr>
          </a:p>
          <a:p>
            <a:pPr>
              <a:spcBef>
                <a:spcPct val="50000"/>
              </a:spcBef>
            </a:pPr>
            <a:endParaRPr lang="ru-RU" b="0">
              <a:solidFill>
                <a:srgbClr val="660066"/>
              </a:solidFill>
            </a:endParaRPr>
          </a:p>
          <a:p>
            <a:pPr>
              <a:spcBef>
                <a:spcPct val="50000"/>
              </a:spcBef>
            </a:pPr>
            <a:endParaRPr lang="ru-RU" b="0">
              <a:solidFill>
                <a:srgbClr val="660066"/>
              </a:solidFill>
            </a:endParaRPr>
          </a:p>
          <a:p>
            <a:pPr>
              <a:spcBef>
                <a:spcPct val="50000"/>
              </a:spcBef>
            </a:pPr>
            <a:endParaRPr lang="ru-RU">
              <a:solidFill>
                <a:srgbClr val="660066"/>
              </a:solidFill>
            </a:endParaRPr>
          </a:p>
          <a:p>
            <a:pPr>
              <a:spcBef>
                <a:spcPct val="50000"/>
              </a:spcBef>
            </a:pPr>
            <a:endParaRPr lang="ru-RU">
              <a:solidFill>
                <a:srgbClr val="660066"/>
              </a:solidFill>
            </a:endParaRPr>
          </a:p>
          <a:p>
            <a:pPr>
              <a:spcBef>
                <a:spcPct val="50000"/>
              </a:spcBef>
            </a:pPr>
            <a:endParaRPr lang="ru-RU">
              <a:solidFill>
                <a:srgbClr val="660066"/>
              </a:solidFill>
            </a:endParaRPr>
          </a:p>
          <a:p>
            <a:pPr>
              <a:spcBef>
                <a:spcPct val="50000"/>
              </a:spcBef>
            </a:pPr>
            <a:endParaRPr lang="ru-RU">
              <a:solidFill>
                <a:srgbClr val="660066"/>
              </a:solidFill>
            </a:endParaRPr>
          </a:p>
        </p:txBody>
      </p:sp>
      <p:graphicFrame>
        <p:nvGraphicFramePr>
          <p:cNvPr id="27688" name="Diagram 40"/>
          <p:cNvGraphicFramePr>
            <a:graphicFrameLocks/>
          </p:cNvGraphicFramePr>
          <p:nvPr/>
        </p:nvGraphicFramePr>
        <p:xfrm>
          <a:off x="1116013" y="2185988"/>
          <a:ext cx="7416800" cy="3763962"/>
        </p:xfrm>
        <a:graphic>
          <a:graphicData uri="http://schemas.openxmlformats.org/drawingml/2006/compatibility">
            <com:legacyDrawing xmlns:com="http://schemas.openxmlformats.org/drawingml/2006/compatibility" spid="_x0000_s27688"/>
          </a:graphicData>
        </a:graphic>
      </p:graphicFrame>
      <p:sp>
        <p:nvSpPr>
          <p:cNvPr id="27699" name="Text Box 51"/>
          <p:cNvSpPr txBox="1">
            <a:spLocks noChangeArrowheads="1"/>
          </p:cNvSpPr>
          <p:nvPr/>
        </p:nvSpPr>
        <p:spPr bwMode="auto">
          <a:xfrm>
            <a:off x="1547813" y="6453188"/>
            <a:ext cx="655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0">
                <a:solidFill>
                  <a:srgbClr val="000066"/>
                </a:solidFill>
              </a:rPr>
              <a:t>СКОЛЬКО ИГОЛОК - ПОСЧИТАЙТЕ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2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1"/>
      <p:bldP spid="27653" grpId="1"/>
      <p:bldDgm spid="27688" grpId="1"/>
      <p:bldP spid="27699" grpId="1"/>
    </p:bld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tang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tang" pitchFamily="18" charset="-127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Шары">
  <a:themeElements>
    <a:clrScheme name="Шары 4">
      <a:dk1>
        <a:srgbClr val="000000"/>
      </a:dk1>
      <a:lt1>
        <a:srgbClr val="F8F8F8"/>
      </a:lt1>
      <a:dk2>
        <a:srgbClr val="800000"/>
      </a:dk2>
      <a:lt2>
        <a:srgbClr val="FFFFFF"/>
      </a:lt2>
      <a:accent1>
        <a:srgbClr val="FF3300"/>
      </a:accent1>
      <a:accent2>
        <a:srgbClr val="FF5050"/>
      </a:accent2>
      <a:accent3>
        <a:srgbClr val="C0AAAA"/>
      </a:accent3>
      <a:accent4>
        <a:srgbClr val="D4D4D4"/>
      </a:accent4>
      <a:accent5>
        <a:srgbClr val="FFADAA"/>
      </a:accent5>
      <a:accent6>
        <a:srgbClr val="E74848"/>
      </a:accent6>
      <a:hlink>
        <a:srgbClr val="FF9999"/>
      </a:hlink>
      <a:folHlink>
        <a:srgbClr val="FF9966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tang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tang" pitchFamily="18" charset="-127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Шары 9">
    <a:dk1>
      <a:srgbClr val="000000"/>
    </a:dk1>
    <a:lt1>
      <a:srgbClr val="FFFFFF"/>
    </a:lt1>
    <a:dk2>
      <a:srgbClr val="000000"/>
    </a:dk2>
    <a:lt2>
      <a:srgbClr val="FFCC99"/>
    </a:lt2>
    <a:accent1>
      <a:srgbClr val="FF9900"/>
    </a:accent1>
    <a:accent2>
      <a:srgbClr val="FF99CC"/>
    </a:accent2>
    <a:accent3>
      <a:srgbClr val="FFFFFF"/>
    </a:accent3>
    <a:accent4>
      <a:srgbClr val="000000"/>
    </a:accent4>
    <a:accent5>
      <a:srgbClr val="FFCAAA"/>
    </a:accent5>
    <a:accent6>
      <a:srgbClr val="E78AB9"/>
    </a:accent6>
    <a:hlink>
      <a:srgbClr val="FF9999"/>
    </a:hlink>
    <a:folHlink>
      <a:srgbClr val="FFFF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781</TotalTime>
  <Words>358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Arial Unicode MS</vt:lpstr>
      <vt:lpstr>Verdana</vt:lpstr>
      <vt:lpstr>Batang</vt:lpstr>
      <vt:lpstr>Georgia</vt:lpstr>
      <vt:lpstr>Wingdings</vt:lpstr>
      <vt:lpstr>Пастель</vt:lpstr>
      <vt:lpstr>Шары</vt:lpstr>
      <vt:lpstr>Лист Microsoft Office Excel</vt:lpstr>
      <vt:lpstr>Фотография Microsoft Photo Editor 3.0</vt:lpstr>
      <vt:lpstr>Слайд 1</vt:lpstr>
      <vt:lpstr>Слайд 2</vt:lpstr>
      <vt:lpstr>ХОД УРОКА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revaz</cp:lastModifiedBy>
  <cp:revision>50</cp:revision>
  <dcterms:created xsi:type="dcterms:W3CDTF">2007-02-26T16:36:39Z</dcterms:created>
  <dcterms:modified xsi:type="dcterms:W3CDTF">2013-01-21T19:20:06Z</dcterms:modified>
</cp:coreProperties>
</file>