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9E3C-5445-4AB8-9A2E-5E4069A45C48}" type="datetimeFigureOut">
              <a:rPr lang="ru-RU" smtClean="0"/>
              <a:pPr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4F58-4C9D-4B75-A73E-EA4F070FF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«Растения и животные </a:t>
            </a:r>
            <a:br>
              <a:rPr lang="ru-RU" dirty="0" smtClean="0"/>
            </a:br>
            <a:r>
              <a:rPr lang="ru-RU" dirty="0" smtClean="0"/>
              <a:t>					в сказках».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Викторина.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642918"/>
            <a:ext cx="72152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Как звали пса-сторожа в имении графинь Вишен?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5. Какой фрукт был в сказке музыкантом?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6. Как звали управляющего графинь Вишен?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С. Лагерлёф «Путешествие Нильса с дикими гусями»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Как звали домашнего гуся – лучшего друга мальчика Нильса?</a:t>
            </a:r>
          </a:p>
          <a:p>
            <a:r>
              <a:rPr lang="ru-RU" dirty="0" smtClean="0"/>
              <a:t>2. Какое животное было злейшим врагом гусиной стаи?</a:t>
            </a:r>
          </a:p>
          <a:p>
            <a:r>
              <a:rPr lang="ru-RU" dirty="0" smtClean="0"/>
              <a:t>3. Куда летели гуси с Нильсом?</a:t>
            </a:r>
          </a:p>
          <a:p>
            <a:r>
              <a:rPr lang="ru-RU" dirty="0" smtClean="0"/>
              <a:t>4. Каких животных вывел из города волшебный флейтист?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«Русские народные сказки».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Конкурс 4. 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714356"/>
            <a:ext cx="84296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1. В одной из сказок Котофей Иванович был прислан в лес воеводой. А кем была его невеста?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2. Все помнят, что колобка съела лиса. А от кого из зверей он ушёл первым?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3. Кто раздавил теремок?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Какой лесной хищник служил средством передвижения для Ивана Царевича?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5. «Закончи сказочные заклинания».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2071678"/>
            <a:ext cx="80010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1. Сивка-бурка…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2. Ловись, рыбка,…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3. По щучьему веленью…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Лети, лети, лепесток…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1. «Знатоки сказок».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286676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Какие птицы зарабатывали на жизнь похищением детей?</a:t>
            </a:r>
          </a:p>
          <a:p>
            <a:r>
              <a:rPr lang="ru-RU" sz="3600" dirty="0" smtClean="0"/>
              <a:t>2. Какая девочка была сестрой козлёнка?</a:t>
            </a:r>
          </a:p>
          <a:p>
            <a:r>
              <a:rPr lang="ru-RU" sz="3600" dirty="0" smtClean="0"/>
              <a:t>3. Какие фрукты дают человеку вечную молодость?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28604"/>
            <a:ext cx="77153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Какое человеческое имя носила царевна-лягушка?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5. Домашний хищник, носящий обувь?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6. Как звали братьев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Наф-Нафа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7. Кто разбил яичко курочки Рябы?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571480"/>
            <a:ext cx="80010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8. Кто был главным сказочником Лукоморья?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9. В кого превратился гадкий утёнок?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10. Какая рыбка была не золотой, но исполняла желания?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«Сказки русских писателей».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Конкурс 2. 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А. Толстой «Золотой ключик».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Кто подарил Буратино золотой ключик?</a:t>
            </a:r>
          </a:p>
          <a:p>
            <a:r>
              <a:rPr lang="ru-RU" dirty="0" smtClean="0"/>
              <a:t>2. Каких животных ловил в болоте </a:t>
            </a:r>
            <a:r>
              <a:rPr lang="ru-RU" dirty="0" err="1" smtClean="0"/>
              <a:t>Дуремар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 Вокруг какого дерева обмоталась и прилипла борода </a:t>
            </a:r>
            <a:r>
              <a:rPr lang="ru-RU" dirty="0" err="1" smtClean="0"/>
              <a:t>Карабаса-Барабаса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4. Собаки какой породы служили в полиции страны </a:t>
            </a:r>
            <a:r>
              <a:rPr lang="ru-RU" dirty="0" err="1" smtClean="0"/>
              <a:t>Дураков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П.Ершов «Конёк-Горбунок».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Какую зерновую культуру сеяли родственники Ивана для продажи в столице?</a:t>
            </a:r>
          </a:p>
          <a:p>
            <a:r>
              <a:rPr lang="ru-RU" dirty="0" smtClean="0"/>
              <a:t>2. Кто вытаптывал посевы крестьян?</a:t>
            </a:r>
          </a:p>
          <a:p>
            <a:r>
              <a:rPr lang="ru-RU" dirty="0" smtClean="0"/>
              <a:t>3. Перо какой птицы принесло Ивану «много-много </a:t>
            </a:r>
            <a:r>
              <a:rPr lang="ru-RU" dirty="0" err="1" smtClean="0"/>
              <a:t>непокоя</a:t>
            </a:r>
            <a:r>
              <a:rPr lang="ru-RU" dirty="0" smtClean="0"/>
              <a:t>»?</a:t>
            </a:r>
          </a:p>
          <a:p>
            <a:r>
              <a:rPr lang="ru-RU" dirty="0" smtClean="0"/>
              <a:t>4. Какое большое морское животное, по ошибке названное рыбой, было наказано тем, что не могло нырнуть?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«Сказки зарубежных писателей».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Конкурс 3. 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Д. </a:t>
            </a:r>
            <a:r>
              <a:rPr lang="ru-RU" u="sng" dirty="0" err="1" smtClean="0"/>
              <a:t>Родари</a:t>
            </a:r>
            <a:r>
              <a:rPr lang="ru-RU" u="sng" dirty="0" smtClean="0"/>
              <a:t> «</a:t>
            </a:r>
            <a:r>
              <a:rPr lang="ru-RU" u="sng" dirty="0" err="1" smtClean="0"/>
              <a:t>Чиполлино</a:t>
            </a:r>
            <a:r>
              <a:rPr lang="ru-RU" u="sng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Вы помните, что имя главного героя «луковка», а вот какие овощи и фрукты были его лучшими друзьями?</a:t>
            </a:r>
          </a:p>
          <a:p>
            <a:r>
              <a:rPr lang="ru-RU" dirty="0" smtClean="0"/>
              <a:t>2. У какого овоща были самые длинные усы?</a:t>
            </a:r>
          </a:p>
          <a:p>
            <a:r>
              <a:rPr lang="ru-RU" dirty="0" smtClean="0"/>
              <a:t>3. Какие маленькие животные с именами «Хромоног» и «Семь с половиной» разносили почту в тюрьме?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 polanavvv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 polanavvv</Template>
  <TotalTime>32</TotalTime>
  <Words>451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 polanavvv</vt:lpstr>
      <vt:lpstr>«Растения и животные       в сказках». </vt:lpstr>
      <vt:lpstr>Конкурс 1. «Знатоки сказок». </vt:lpstr>
      <vt:lpstr>Слайд 3</vt:lpstr>
      <vt:lpstr>Слайд 4</vt:lpstr>
      <vt:lpstr>«Сказки русских писателей». </vt:lpstr>
      <vt:lpstr>А. Толстой «Золотой ключик». </vt:lpstr>
      <vt:lpstr>П.Ершов «Конёк-Горбунок». </vt:lpstr>
      <vt:lpstr>«Сказки зарубежных писателей». </vt:lpstr>
      <vt:lpstr>Д. Родари «Чиполлино». </vt:lpstr>
      <vt:lpstr>Слайд 10</vt:lpstr>
      <vt:lpstr>С. Лагерлёф «Путешествие Нильса с дикими гусями» </vt:lpstr>
      <vt:lpstr>«Русские народные сказки». </vt:lpstr>
      <vt:lpstr>Слайд 13</vt:lpstr>
      <vt:lpstr>Конкурс 5. «Закончи сказочные заклинания».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Владимировна</dc:creator>
  <cp:lastModifiedBy>Галина Владимировна</cp:lastModifiedBy>
  <cp:revision>10</cp:revision>
  <dcterms:created xsi:type="dcterms:W3CDTF">2012-09-28T17:49:50Z</dcterms:created>
  <dcterms:modified xsi:type="dcterms:W3CDTF">2012-09-29T16:29:03Z</dcterms:modified>
</cp:coreProperties>
</file>