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6" r:id="rId5"/>
    <p:sldId id="263" r:id="rId6"/>
    <p:sldId id="258" r:id="rId7"/>
    <p:sldId id="259" r:id="rId8"/>
    <p:sldId id="264" r:id="rId9"/>
    <p:sldId id="268" r:id="rId10"/>
    <p:sldId id="267" r:id="rId11"/>
    <p:sldId id="269" r:id="rId12"/>
    <p:sldId id="270" r:id="rId13"/>
    <p:sldId id="271" r:id="rId14"/>
    <p:sldId id="272" r:id="rId15"/>
    <p:sldId id="266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148C8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FBEC-1E34-4526-8FEB-F62066A9ECA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9BD1D-84E5-471D-B99A-5DB3F94AD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2;&#1086;&#1080;%20&#1076;&#1086;&#1082;&#1091;&#1084;&#1077;&#1085;&#1090;&#1099;\&#1082;&#1083;&#1072;&#1089;&#1089;&#1080;&#1082;&#1072;\music\110%20W.A.MOZART%20-%20SYMPHONY%20&#8470;40%20&#1050;%20550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concours-dessin.ru/published/publicdata/ARTSKLADMAIN/attachments/SC/products_pictures/big2384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iskonkurs.ru/sites/riskonkurs.ru/files/imagecache/artwork/img_7350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risunki.assistancerussia.org/images/5/1214214581_thumb_big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fotki.yandex.ru/get/5412/44978566.87/0_69962_3724e58f_L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oncours-dessin.ru/published/publicdata/ARTSKLADMAIN/attachments/SC/products_pictures/38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aruto-fan.net/uploads/images/villages/Konoha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52000">
              <a:srgbClr val="FFFF00"/>
            </a:gs>
            <a:gs pos="52000">
              <a:srgbClr val="FFFF00"/>
            </a:gs>
            <a:gs pos="52000">
              <a:srgbClr val="FFFF00"/>
            </a:gs>
            <a:gs pos="52000">
              <a:srgbClr val="FFFF00"/>
            </a:gs>
            <a:gs pos="25000">
              <a:schemeClr val="accent6">
                <a:tint val="93000"/>
                <a:satMod val="120000"/>
              </a:schemeClr>
            </a:gs>
            <a:gs pos="50000">
              <a:schemeClr val="accent6">
                <a:shade val="89000"/>
                <a:satMod val="110000"/>
              </a:schemeClr>
            </a:gs>
            <a:gs pos="75000">
              <a:schemeClr val="accent6">
                <a:tint val="93000"/>
                <a:satMod val="120000"/>
              </a:schemeClr>
            </a:gs>
            <a:gs pos="100000">
              <a:schemeClr val="accent6">
                <a:tint val="90000"/>
                <a:satMod val="12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85786" y="1071546"/>
            <a:ext cx="8143932" cy="3938409"/>
          </a:xfrm>
          <a:prstGeom prst="ellipse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762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Солнечный город</a:t>
            </a:r>
            <a:endParaRPr lang="ru-RU" sz="8800" b="1" cap="none" spc="0" dirty="0">
              <a:ln w="762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110 W.A.MOZART - SYMPHONY №40 К 55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35821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00571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1439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64" y="428604"/>
            <a:ext cx="835827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964433" y="1464443"/>
            <a:ext cx="62865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3458763" y="1184651"/>
            <a:ext cx="6310312" cy="436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57166"/>
            <a:ext cx="721523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105992" y="1606001"/>
            <a:ext cx="6118883" cy="3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14290"/>
            <a:ext cx="5052200" cy="34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786190"/>
            <a:ext cx="464343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3809" y="500042"/>
            <a:ext cx="77701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Развить образное мышление, творческую фантазию.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развить умения  использовать геометрические тела и фигуры для художественного творчества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эмоциональное,эстетическое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развитие, развитие творческих способностей, образного восприятия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276999"/>
            <a:ext cx="828677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Солнечном городе путешественники знакомятся с архитектурой,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вращающимися домами и театрами, находят новых знакомых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совершают экскурсии на всевозможные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фабрики и заводы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 проводят время в Солнечном парке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(состоящем из Спортивного, Водяного, Театрального, Шахматного и Весёлого городка).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лнечный город ― Всероссийский конкурс детского рисун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3520131" cy="2428892"/>
          </a:xfrm>
          <a:prstGeom prst="rect">
            <a:avLst/>
          </a:prstGeom>
          <a:noFill/>
        </p:spPr>
      </p:pic>
      <p:pic>
        <p:nvPicPr>
          <p:cNvPr id="3" name="Picture 4" descr="Картинка 68 из 6432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00042"/>
            <a:ext cx="3437239" cy="4692477"/>
          </a:xfrm>
          <a:prstGeom prst="rect">
            <a:avLst/>
          </a:prstGeom>
          <a:noFill/>
        </p:spPr>
      </p:pic>
      <p:pic>
        <p:nvPicPr>
          <p:cNvPr id="4" name="Picture 2" descr="Картинка 617 из 6427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3214686"/>
            <a:ext cx="4429156" cy="3116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5 из 254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285728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08 из 643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3571900" cy="5516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75 из 643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79"/>
            <a:ext cx="7500990" cy="56151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85794"/>
            <a:ext cx="61436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148C8"/>
                </a:solidFill>
              </a:rPr>
              <a:t>Четвертый план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148C8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000108"/>
            <a:ext cx="7500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Третий план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736"/>
            <a:ext cx="671517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Второй план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0024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план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3000364" y="3929066"/>
            <a:ext cx="2786082" cy="612648"/>
          </a:xfrm>
          <a:prstGeom prst="flowChartMagneticDisk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500298" y="3500438"/>
            <a:ext cx="1128714" cy="154134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214942" y="3500438"/>
            <a:ext cx="1914532" cy="1398466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2786058"/>
            <a:ext cx="1571636" cy="23574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извлечение 18"/>
          <p:cNvSpPr/>
          <p:nvPr/>
        </p:nvSpPr>
        <p:spPr>
          <a:xfrm>
            <a:off x="1285852" y="2714620"/>
            <a:ext cx="2071702" cy="2928958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Арка 19"/>
          <p:cNvSpPr/>
          <p:nvPr/>
        </p:nvSpPr>
        <p:spPr>
          <a:xfrm>
            <a:off x="3357554" y="3071810"/>
            <a:ext cx="2143140" cy="985838"/>
          </a:xfrm>
          <a:prstGeom prst="blockArc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071934" y="4143380"/>
            <a:ext cx="4786346" cy="23574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Цилиндр 21"/>
          <p:cNvSpPr/>
          <p:nvPr/>
        </p:nvSpPr>
        <p:spPr>
          <a:xfrm>
            <a:off x="214282" y="4071942"/>
            <a:ext cx="2428892" cy="2214578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79296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90</Words>
  <Application>Microsoft Office PowerPoint</Application>
  <PresentationFormat>Экран (4:3)</PresentationFormat>
  <Paragraphs>10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Tata</cp:lastModifiedBy>
  <cp:revision>33</cp:revision>
  <dcterms:created xsi:type="dcterms:W3CDTF">2012-04-17T11:41:58Z</dcterms:created>
  <dcterms:modified xsi:type="dcterms:W3CDTF">2013-01-07T19:26:54Z</dcterms:modified>
</cp:coreProperties>
</file>