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80" r:id="rId4"/>
    <p:sldId id="279" r:id="rId5"/>
    <p:sldId id="282" r:id="rId6"/>
    <p:sldId id="283" r:id="rId7"/>
    <p:sldId id="281" r:id="rId8"/>
    <p:sldId id="284" r:id="rId9"/>
    <p:sldId id="285" r:id="rId10"/>
    <p:sldId id="266" r:id="rId11"/>
    <p:sldId id="27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652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090" autoAdjust="0"/>
  </p:normalViewPr>
  <p:slideViewPr>
    <p:cSldViewPr>
      <p:cViewPr>
        <p:scale>
          <a:sx n="68" d="100"/>
          <a:sy n="68" d="100"/>
        </p:scale>
        <p:origin x="-576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06369-48BE-4328-BAC7-DD77C5FF9C2F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C0EC0B-7453-49AB-9591-3A328CFE3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0EC0B-7453-49AB-9591-3A328CFE32E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5C02F-0F4F-4617-865B-DEBAF27A75EA}" type="datetimeFigureOut">
              <a:rPr lang="ru-RU" smtClean="0"/>
              <a:pPr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0BD23-F84F-4350-97EB-91026273C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1470025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516529"/>
                </a:solidFill>
              </a:rPr>
              <a:t>Фауна  моего дома</a:t>
            </a:r>
            <a:endParaRPr lang="ru-RU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516529"/>
              </a:solidFill>
            </a:endParaRPr>
          </a:p>
        </p:txBody>
      </p:sp>
      <p:pic>
        <p:nvPicPr>
          <p:cNvPr id="1026" name="Picture 2" descr="F:\для сайта\Рисунок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398758"/>
            <a:ext cx="3643338" cy="5011556"/>
          </a:xfrm>
          <a:prstGeom prst="rect">
            <a:avLst/>
          </a:prstGeom>
          <a:noFill/>
        </p:spPr>
      </p:pic>
      <p:pic>
        <p:nvPicPr>
          <p:cNvPr id="1027" name="Picture 3" descr="F:\для сайта\Рисунок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4810" y="1571612"/>
            <a:ext cx="4608521" cy="3459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l\Pictures\квартира\квартира1\thumbnai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3362340" cy="2521755"/>
          </a:xfrm>
          <a:prstGeom prst="rect">
            <a:avLst/>
          </a:prstGeom>
          <a:noFill/>
        </p:spPr>
      </p:pic>
      <p:pic>
        <p:nvPicPr>
          <p:cNvPr id="5" name="Рисунок 4" descr="F:\12\ppt\media\image5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285728"/>
            <a:ext cx="328614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00034" y="3000372"/>
            <a:ext cx="79296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Пылевые клещи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это микроскопические паукообразные, живущие в постельном белье, коврах и мягкой мебели. Отшелушившиеся частички тел мёртвых клещей содержат вещества, которые могут служить причиной возникновения астмы или аллергических приступов у людей с повышенной чувствительностью. Биологический анализ выявил также в образцах пыли опасные для здоровья виды плесневых грибов, их споры и большое разнообразие бактерий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71736" y="357166"/>
            <a:ext cx="29828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Выводы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571612"/>
            <a:ext cx="735808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952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 исследования  имели целью выявить благоприятные и неблагоприятные факторы фауны квартиры и устранить или уменьшить влияние негативных воздействий на здоровье семьи.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indent="952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Люди заводят животных в доме ради самих себя. Врачи единодушно отмечают благотворное их влияние на самочувствие хозяев.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Животные в доме — это и некоторый риск получить лишние хлопоты с различными  болезнями.</a:t>
            </a:r>
            <a:endParaRPr kumimoji="0" lang="ru-RU" sz="24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All\Desktop\кошка лечит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0"/>
            <a:ext cx="6286543" cy="5072074"/>
          </a:xfrm>
          <a:prstGeom prst="rect">
            <a:avLst/>
          </a:prstGeom>
          <a:noFill/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500034" y="5072074"/>
            <a:ext cx="792961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Животные служили человеку не только в декоративных и хозяйственных целях, но были незаменимыми помощниками и защитниками. Также неоспоримо утверждение о том, что животные — лучшие психологи.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ll\Pictures\квартира\квартира1\ppt\media\image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214678" cy="2636035"/>
          </a:xfrm>
          <a:prstGeom prst="rect">
            <a:avLst/>
          </a:prstGeom>
          <a:noFill/>
        </p:spPr>
      </p:pic>
      <p:pic>
        <p:nvPicPr>
          <p:cNvPr id="2050" name="Picture 2" descr="C:\Users\All\Pictures\квартира\квартира1\ppt\media\image4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3071810"/>
            <a:ext cx="2500312" cy="333374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488" y="4214818"/>
            <a:ext cx="60007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Собака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достаточно сильно влияет на человека, причем это влияние носит в основном позитивный характер. Собака лечит на расстоянии. Она может снимать приступы мигрени, восстанавливает человеку душевный комфорт. 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7554" y="285728"/>
            <a:ext cx="55721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Кошки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делают  приятнее нахождение дома, успокаивают, делают менее  болезненным одиночество, снижают артериальное давление,    нормализуют работу сердца, снимают боли (головную, суставную), способны воздействовать на ранки и травмы, от чего они быстрее заживляются, а так же лечат воспалительные заболевания. 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Фото019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3286124"/>
            <a:ext cx="3665244" cy="2643206"/>
          </a:xfrm>
          <a:prstGeom prst="rect">
            <a:avLst/>
          </a:prstGeom>
        </p:spPr>
      </p:pic>
      <p:pic>
        <p:nvPicPr>
          <p:cNvPr id="6" name="Picture 4" descr="C:\Users\All\Documents\мама\фотоприколы\1305192073_0_4b065_3064f44e_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142852"/>
            <a:ext cx="3757065" cy="264320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929058" y="285728"/>
            <a:ext cx="50006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Морские свинки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хорошие домашние животные, доверчивые и  добродушные. Морских свинок можно приучить откликаться    на кличку. </a:t>
            </a:r>
            <a:r>
              <a:rPr lang="ru-RU" sz="24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Мурлыкают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издают различные звуки  при поглаживании. 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7620" y="3214686"/>
            <a:ext cx="50720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Аквариум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это лучшая альтернатива, если вы  </a:t>
            </a:r>
            <a:r>
              <a:rPr lang="ru-RU" sz="24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аллергичны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 шерсть собаки  или кошки и вы не  можете завести себе  пушистого зверя. "Когда  вы смотрите на  аквариумных  рыб – это почти  то же, что  прослушивание  музыки.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данюи\0_7bc8c_5e6efb82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214290"/>
            <a:ext cx="3143272" cy="2357454"/>
          </a:xfrm>
          <a:prstGeom prst="rect">
            <a:avLst/>
          </a:prstGeom>
          <a:noFill/>
        </p:spPr>
      </p:pic>
      <p:pic>
        <p:nvPicPr>
          <p:cNvPr id="2" name="Picture 3" descr="H:\данюи\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2285992"/>
            <a:ext cx="2857500" cy="42862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500430" y="214290"/>
            <a:ext cx="54292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Декоративная крыса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забавные домашние животные со своими манерами, привычками и характерами, за ними очень интересно  наблюдать. Они подарят вам много приятных и веселых минут. 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3286124"/>
            <a:ext cx="5715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Птицы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друзья человека  на протяжении многих лет, только  сейчас птицы  были признаны за их пользу в воздействии  на здоровье человека.  Если человек смотрит на изображение птиц, у него снижается давление.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:\данюи\12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285728"/>
            <a:ext cx="2500330" cy="2993252"/>
          </a:xfrm>
          <a:prstGeom prst="rect">
            <a:avLst/>
          </a:prstGeom>
          <a:noFill/>
        </p:spPr>
      </p:pic>
      <p:pic>
        <p:nvPicPr>
          <p:cNvPr id="5" name="Picture 5" descr="H:\данюи\7705303127877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7" y="3429000"/>
            <a:ext cx="3242757" cy="312025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857620" y="928670"/>
            <a:ext cx="4857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Кролик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очень веселые и симпатичные питомцы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7620" y="3357562"/>
            <a:ext cx="485778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Шиншилла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-Не пахнут, любопытные, днем спят, вечером активны. Общительное и милое животное. Легко приручается и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даже поддаётся определённой дрессировке.      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данюи\хоре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2861202" cy="214314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143240" y="214290"/>
            <a:ext cx="57864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Хорьки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это типичные "семейные" животные, которые  дружелюбно относятся не только к своему хозяину, но и к семье и друзьям, способное дарить заряд позитива. Зверь легко находит контакт с детьми старше 7 лет и становится им веселым товарищем в играх. 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All\Desktop\хомяк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071810"/>
            <a:ext cx="2643206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214678" y="3214686"/>
            <a:ext cx="557216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Хомячки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очень подходящий зверек для  домашнего содержания, отличается чистоплотностью, почти полным отсутствием запаха. Любит, когда его берут на руки, и подкупает детей своей привычкой засыпать на руках, когда его гладят.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ecohome.ru/i/press/3_01_1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04"/>
            <a:ext cx="2143140" cy="167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ecohome.ru/i/press/2_01_1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500306"/>
            <a:ext cx="207170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571736" y="500042"/>
            <a:ext cx="56436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Мухи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наряду с бактериями, мухи могут переносить яйца различных глистов: аскарид, остриц, солитера и др.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500298" y="2214554"/>
            <a:ext cx="63580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Клопы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питаются клопы кровью человека. Своими болезненными уколами клопы чрезвычайно беспокоят человека, лишая его нормального сна и отдыха. Уколы клопа вызывают расчесы и дерматиты. 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571736" y="4286256"/>
            <a:ext cx="635798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Крысы, мыши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ричиняют  большой ущерб, портя и поедая    продукты, некоторые материалы (кожи и т. п.), повреждая  помещения и т. д. Являются переносчиками  глистных  и  многих инфекционных заболеваний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1" name="Рисунок 10" descr="H:\крыса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4500570"/>
            <a:ext cx="207170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ecohome.ru/i/press/2_01_1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250033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771800" y="1772816"/>
            <a:ext cx="621510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Тараканы 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способны распространять  до 30 видов микроорганизмов (возбудителей острых желудочно-кишечных заболеваний, сибирской язвы, холеры, чумы, проказы), до 12 видов простейших и гельминтов (власоглав, лентец широкий, острица). Экспериментально доказана возможность переноса тараканами вирусов полиомиелита, желтой лихорадки, гепатита и ряда других патогенных микроорганизмов. 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563</Words>
  <Application>Microsoft Office PowerPoint</Application>
  <PresentationFormat>Экран (4:3)</PresentationFormat>
  <Paragraphs>24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Фауна  моего дома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Экология моего дома</dc:title>
  <dc:creator>All</dc:creator>
  <cp:lastModifiedBy>Елена Николаевна</cp:lastModifiedBy>
  <cp:revision>68</cp:revision>
  <dcterms:created xsi:type="dcterms:W3CDTF">2010-10-15T17:49:00Z</dcterms:created>
  <dcterms:modified xsi:type="dcterms:W3CDTF">2012-11-15T09:33:29Z</dcterms:modified>
</cp:coreProperties>
</file>