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A00"/>
    <a:srgbClr val="3333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66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C4C689-66DF-44D7-BDCB-E0CD88A2F795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5C753-80A3-40AB-B996-D47FD94A76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9C6C9-0973-4026-8676-796D70B21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0CE3-F261-44F7-AF16-15C1A3671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99B8A-A2D8-47F9-A75E-C3DF8C683E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9871D-6A9D-4BC9-9EC1-57BD6CE5CB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94145-E807-494A-9581-1E05F5F147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A8854-5FF4-4F89-A6B6-98746A9D0A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B80F0-45D7-4BFD-9CF8-79EA7B26E9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BCCEE-8702-42EC-BD50-86C67D9622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66F25-9C7E-4097-8B78-44123F41A9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A64A1F-8082-4383-BF4D-0F5637EA66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524000"/>
            <a:ext cx="7010400" cy="46482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6000" b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8A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</a:p>
          <a:p>
            <a:r>
              <a:rPr lang="ru-RU" sz="6000" b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8A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ЗУБРЫ</a:t>
            </a:r>
          </a:p>
          <a:p>
            <a:r>
              <a:rPr lang="ru-RU" sz="2400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8A00"/>
                </a:solidFill>
              </a:rPr>
              <a:t>Учащийся 3 класса «Б»</a:t>
            </a:r>
          </a:p>
          <a:p>
            <a:r>
              <a:rPr lang="ru-RU" sz="2400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8A00"/>
                </a:solidFill>
              </a:rPr>
              <a:t>Коршунов Александр</a:t>
            </a:r>
          </a:p>
          <a:p>
            <a:r>
              <a:rPr lang="ru-RU" sz="2000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8A00"/>
                </a:solidFill>
              </a:rPr>
              <a:t>Учитель: Тонкова Ирина Викторовна</a:t>
            </a:r>
          </a:p>
          <a:p>
            <a:endParaRPr lang="ru-RU" sz="2400" b="1" dirty="0">
              <a:ln w="18000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rgbClr val="008A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1"/>
            <a:ext cx="7772400" cy="76199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МОУ «Гимназия № 4»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Московская область г.о. Электросталь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http://im2-tub-ru.yandex.net/i?id=245836278-4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234696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0070C0"/>
                </a:solidFill>
              </a:rPr>
              <a:t>Среда </a:t>
            </a:r>
            <a:r>
              <a:rPr lang="ru-RU" sz="5400" b="1" dirty="0" smtClean="0">
                <a:solidFill>
                  <a:srgbClr val="0070C0"/>
                </a:solidFill>
              </a:rPr>
              <a:t>обитания зубра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Обитает, прежде всего, в лиственных и смешанных лесах, </a:t>
            </a:r>
            <a:r>
              <a:rPr lang="ru-RU" sz="2400" dirty="0" err="1" smtClean="0"/>
              <a:t>лесостепях</a:t>
            </a:r>
            <a:r>
              <a:rPr lang="ru-RU" sz="2400" dirty="0" smtClean="0"/>
              <a:t> и степях; в настоящее время Зубр оттеснен в густые леса с подлеском и болотистой почвой; встречается в нескольких ограниченных районах Восточной и Юго-Восточной Европы.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photo-russ.ru/wp-content/gallery/zubr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385301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ru-RU" dirty="0" smtClean="0"/>
              <a:t>				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76600"/>
            <a:ext cx="8153400" cy="2667000"/>
          </a:xfrm>
        </p:spPr>
        <p:txBody>
          <a:bodyPr/>
          <a:lstStyle/>
          <a:p>
            <a:r>
              <a:rPr lang="ru-RU" sz="2800" dirty="0" smtClean="0"/>
              <a:t>Всем известно, что в подмосковных лесах еще остались дикие зубры и бизоны. Раньше они населяли половину земного шара, но в последнее время почти вымерли, поэтому встретить семью зубров в лесу, да еще с детенышами эта большая </a:t>
            </a:r>
            <a:r>
              <a:rPr lang="ru-RU" sz="2800" dirty="0" smtClean="0"/>
              <a:t>удача.</a:t>
            </a:r>
            <a:endParaRPr lang="ru-RU" sz="2800" dirty="0"/>
          </a:p>
        </p:txBody>
      </p:sp>
      <p:pic>
        <p:nvPicPr>
          <p:cNvPr id="15362" name="Picture 2" descr="Auroch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"/>
            <a:ext cx="4267200" cy="2692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333999"/>
          </a:xfrm>
        </p:spPr>
        <p:txBody>
          <a:bodyPr/>
          <a:lstStyle/>
          <a:p>
            <a:r>
              <a:rPr lang="ru-RU" sz="2800" dirty="0" smtClean="0"/>
              <a:t>Неподалеку</a:t>
            </a:r>
            <a:r>
              <a:rPr lang="ru-RU" dirty="0" smtClean="0"/>
              <a:t> </a:t>
            </a:r>
            <a:r>
              <a:rPr lang="ru-RU" dirty="0" smtClean="0"/>
              <a:t>от подмосковного города Серпухова вы сможете полюбоваться на красивых и величественных зубров, которые живут в Приокско-Террасном государственном природном биосферном заповеднике. Питомник существует здесь уже более 60 лет, и все это время здесь занимаются восстановлением популяции зубров в нашей стране.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6600"/>
                </a:solidFill>
              </a:rPr>
              <a:t>Размер </a:t>
            </a:r>
            <a:r>
              <a:rPr lang="ru-RU" b="1" dirty="0" smtClean="0">
                <a:solidFill>
                  <a:srgbClr val="006600"/>
                </a:solidFill>
              </a:rPr>
              <a:t>зубра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Длина тела </a:t>
            </a:r>
            <a:r>
              <a:rPr lang="ru-RU" dirty="0" smtClean="0"/>
              <a:t>достигает </a:t>
            </a:r>
            <a:r>
              <a:rPr lang="ru-RU" dirty="0" smtClean="0"/>
              <a:t>до 3 метров; длина хвоста 0,80 м; высота в холке 1,85-2,0 метра; быки весят около 800-1000 кг, самки намного меньше.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2" name="Picture 4" descr="http://smardzewice.ovh.org/zubry/zubry_by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3706" y="1600200"/>
            <a:ext cx="427309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Питание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Питается Зубр травой и зеленью, листьями и корой кустов и деревьев, а также желудями, корм ищет днем, в утренние и вечерние сумерки, активен также и ночью.</a:t>
            </a:r>
            <a:endParaRPr lang="ru-RU" dirty="0"/>
          </a:p>
        </p:txBody>
      </p:sp>
      <p:pic>
        <p:nvPicPr>
          <p:cNvPr id="6" name="Содержимое 5" descr="http://img.tyt.by/n/02/e/zubr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288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Красная книга Подмосковья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3657600" cy="4691063"/>
          </a:xfrm>
        </p:spPr>
        <p:txBody>
          <a:bodyPr/>
          <a:lstStyle/>
          <a:p>
            <a:endParaRPr lang="ru-RU" sz="3200" dirty="0" smtClean="0"/>
          </a:p>
          <a:p>
            <a:r>
              <a:rPr lang="ru-RU" sz="3200" dirty="0" smtClean="0"/>
              <a:t>Зубры находятся под защитой государства.</a:t>
            </a:r>
          </a:p>
          <a:p>
            <a:r>
              <a:rPr lang="ru-RU" sz="3200" dirty="0" smtClean="0"/>
              <a:t>Они занесены в «Красную книгу Подмосковья».</a:t>
            </a:r>
            <a:endParaRPr lang="ru-RU" sz="3200" dirty="0"/>
          </a:p>
        </p:txBody>
      </p:sp>
      <p:pic>
        <p:nvPicPr>
          <p:cNvPr id="5" name="Рисунок 4" descr="http://kkmo2.verhovye.ru/img/top_right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6764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196</Words>
  <Application>Microsoft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МОУ «Гимназия № 4» Московская область г.о. Электросталь</vt:lpstr>
      <vt:lpstr> Среда обитания зубра </vt:lpstr>
      <vt:lpstr>    </vt:lpstr>
      <vt:lpstr>Слайд 4</vt:lpstr>
      <vt:lpstr> Размер зубра </vt:lpstr>
      <vt:lpstr>Питание</vt:lpstr>
      <vt:lpstr>Слайд 7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Админ</cp:lastModifiedBy>
  <cp:revision>13</cp:revision>
  <cp:lastPrinted>1601-01-01T00:00:00Z</cp:lastPrinted>
  <dcterms:created xsi:type="dcterms:W3CDTF">1601-01-01T00:00:00Z</dcterms:created>
  <dcterms:modified xsi:type="dcterms:W3CDTF">2012-11-06T14:37:43Z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