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30" autoAdjust="0"/>
    <p:restoredTop sz="94660"/>
  </p:normalViewPr>
  <p:slideViewPr>
    <p:cSldViewPr>
      <p:cViewPr varScale="1">
        <p:scale>
          <a:sx n="53" d="100"/>
          <a:sy n="5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D575D-5FCF-4728-AE43-268F0C90F2C2}" type="datetimeFigureOut">
              <a:rPr lang="ru-RU" smtClean="0"/>
              <a:pPr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F9E9F-CDEE-4BBE-A180-C6F6A0C7E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71744"/>
            <a:ext cx="7772400" cy="1214446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n w="28575">
                  <a:solidFill>
                    <a:srgbClr val="00B05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ВЫХУХОЛЬ</a:t>
            </a:r>
            <a:endParaRPr lang="ru-RU" sz="6000" b="1" dirty="0">
              <a:ln w="28575">
                <a:solidFill>
                  <a:srgbClr val="00B05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Маркин Денис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Ученик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3 класса «Б»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МОУ «Гимназия № 4»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г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.о. Электросталь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Учитель: Тонкова Ирина Викторовна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http://awsassets.wwf.es/img/desman_491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197711">
            <a:off x="502878" y="506543"/>
            <a:ext cx="2955757" cy="193485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143248"/>
            <a:ext cx="5486400" cy="100013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Выхухоль -  реликтовый вид. </a:t>
            </a:r>
            <a:r>
              <a:rPr lang="ru-RU" sz="2400" dirty="0"/>
              <a:t>Реликт</a:t>
            </a:r>
            <a:r>
              <a:rPr lang="ru-RU" sz="2400" b="0" dirty="0"/>
              <a:t> </a:t>
            </a:r>
            <a:r>
              <a:rPr lang="ru-RU" sz="2400" b="0" dirty="0" smtClean="0"/>
              <a:t>—остаточное </a:t>
            </a:r>
            <a:r>
              <a:rPr lang="ru-RU" sz="2400" b="0" dirty="0"/>
              <a:t>проявление прошлого в наше время</a:t>
            </a:r>
            <a:r>
              <a:rPr lang="ru-RU" b="0" dirty="0"/>
              <a:t>.</a:t>
            </a:r>
            <a:endParaRPr lang="ru-RU" dirty="0"/>
          </a:p>
        </p:txBody>
      </p:sp>
      <p:pic>
        <p:nvPicPr>
          <p:cNvPr id="4098" name="Picture 2" descr="http://www.zoopicture.ru/wp-content/uploads/2009/07/wild200509b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046" b="2046"/>
          <a:stretch>
            <a:fillRect/>
          </a:stretch>
        </p:blipFill>
        <p:spPr bwMode="auto">
          <a:xfrm>
            <a:off x="1285852" y="642919"/>
            <a:ext cx="2858942" cy="200026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143380"/>
            <a:ext cx="6423050" cy="1857388"/>
          </a:xfrm>
        </p:spPr>
        <p:txBody>
          <a:bodyPr>
            <a:noAutofit/>
          </a:bodyPr>
          <a:lstStyle/>
          <a:p>
            <a:r>
              <a:rPr lang="ru-RU" sz="2400" dirty="0" smtClean="0"/>
              <a:t>Выхухоль </a:t>
            </a:r>
            <a:r>
              <a:rPr lang="ru-RU" sz="2400" dirty="0"/>
              <a:t>относится к отряду насекомоядных. Она имеет </a:t>
            </a:r>
            <a:r>
              <a:rPr lang="ru-RU" sz="2400" dirty="0" smtClean="0"/>
              <a:t>средние </a:t>
            </a:r>
            <a:r>
              <a:rPr lang="ru-RU" sz="2400" dirty="0"/>
              <a:t>размеры: длина тела— 20 см, длина хвоста—19 см, вес—400 г. Тело зверька </a:t>
            </a:r>
            <a:r>
              <a:rPr lang="ru-RU" sz="2400" dirty="0" err="1"/>
              <a:t>валикообразное</a:t>
            </a:r>
            <a:r>
              <a:rPr lang="ru-RU" sz="2400" dirty="0"/>
              <a:t>, конец мордочки вытянут в хоботок.</a:t>
            </a:r>
          </a:p>
        </p:txBody>
      </p:sp>
      <p:pic>
        <p:nvPicPr>
          <p:cNvPr id="4100" name="Picture 4" descr="http://kino-live.org/uploads/fotos/foto_7319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3" y="714355"/>
            <a:ext cx="2805118" cy="193368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ln w="571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СРЕДА ОБИТАНИЯ</a:t>
            </a:r>
            <a:endParaRPr lang="ru-RU" dirty="0"/>
          </a:p>
        </p:txBody>
      </p:sp>
      <p:pic>
        <p:nvPicPr>
          <p:cNvPr id="15362" name="Picture 2" descr="http://im3-tub-ru.yandex.net/i?id=401353438-2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929066"/>
            <a:ext cx="3463314" cy="2571768"/>
          </a:xfrm>
          <a:prstGeom prst="rect">
            <a:avLst/>
          </a:prstGeom>
          <a:noFill/>
        </p:spPr>
      </p:pic>
      <p:pic>
        <p:nvPicPr>
          <p:cNvPr id="15364" name="Picture 4" descr="http://im0-tub-ru.yandex.net/i?id=147026088-64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5" y="3878284"/>
            <a:ext cx="3658876" cy="247967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42910" y="1285860"/>
            <a:ext cx="80010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 </a:t>
            </a:r>
            <a:r>
              <a:rPr lang="ru-RU" sz="2000" b="1" dirty="0"/>
              <a:t>Выхухоль — обитательница водоемов, хорошо приспособлена к полуводному образу жизни. Ее ноздри могут закрываться клапанами, задние конечности снабжены плавательными перепонками, а ступни оторочены жесткими волосами, увеличивающими их площадь. Хвост сдавлен с боков с перетяжкой у основания, покрыт роговыми чешуйками и при плавании служит рулем. Меховой покров выхухоли очень густой; строение волос, их положение при погружении в воду и выделении сальных желез предохраняют мех от намокания. 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ПИТАНИЕ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85860"/>
            <a:ext cx="4543428" cy="5143536"/>
          </a:xfrm>
        </p:spPr>
        <p:txBody>
          <a:bodyPr>
            <a:noAutofit/>
          </a:bodyPr>
          <a:lstStyle/>
          <a:p>
            <a:r>
              <a:rPr lang="ru-RU" sz="2000" b="1" dirty="0"/>
              <a:t>Выхухоль питается в основном животными и в первую очередь моллюсками (прудовики, катушки, беззубки и др. ). пиявками, а также водными насекомыми и их личинками. Зверьки поедают икру лягушек, головастиков, мелкую рыбу. Из растительности в качестве корма используются клубни стрелолиста, стебли и корневища камыша, хвоща, кубышки, кувшинки и некоторых других водных растений. Зимой выхухоль не выходит наружу и добывает корм только подо льдом, при этом лишь в прибрежной зоне </a:t>
            </a:r>
            <a:r>
              <a:rPr lang="ru-RU" sz="2000" b="1" dirty="0" smtClean="0"/>
              <a:t>водоема.</a:t>
            </a:r>
            <a:endParaRPr lang="ru-RU" sz="2000" dirty="0"/>
          </a:p>
        </p:txBody>
      </p:sp>
      <p:pic>
        <p:nvPicPr>
          <p:cNvPr id="5" name="Содержимое 4" descr="http://upload.wikimedia.org/wikipedia/commons/thumb/b/b0/Desman-drawing.jpg/240px-Desman-drawing.jpg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643050"/>
            <a:ext cx="3571900" cy="4429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2928934"/>
            <a:ext cx="6215106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РАЗМНОЖЕНИЕ</a:t>
            </a:r>
          </a:p>
          <a:p>
            <a:r>
              <a:rPr lang="ru-RU" sz="2400" b="1" dirty="0" smtClean="0"/>
              <a:t>Выхухоль </a:t>
            </a:r>
            <a:r>
              <a:rPr lang="ru-RU" sz="2400" b="1" dirty="0"/>
              <a:t>размножается преимущественно в начале лета, но часть зверьков приносит потомство и осенью. Число молодых в помете колеблется от одного до пяти. Детеныши родятся почти голыми, слепыми и беспомощными и около 40 дней кормятся молоком матери. </a:t>
            </a:r>
            <a:endParaRPr lang="ru-RU" sz="2400" dirty="0"/>
          </a:p>
        </p:txBody>
      </p:sp>
      <p:pic>
        <p:nvPicPr>
          <p:cNvPr id="16386" name="Picture 2" descr="http://www.ljplus.ru/img4/n/z/nz/vyhuho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07590"/>
            <a:ext cx="3071834" cy="1921254"/>
          </a:xfrm>
          <a:prstGeom prst="rect">
            <a:avLst/>
          </a:prstGeom>
          <a:noFill/>
        </p:spPr>
      </p:pic>
      <p:pic>
        <p:nvPicPr>
          <p:cNvPr id="16388" name="Picture 4" descr="http://www.zveryshki.ru/uploads/oldimages/thumbs/1180650645_vyhuhol_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500042"/>
            <a:ext cx="2857490" cy="181609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КРАСНАЯ КНИГА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Выхухоль находится под охраной государства. Она занесена в «Красную книгу»</a:t>
            </a:r>
            <a:endParaRPr lang="ru-RU" dirty="0"/>
          </a:p>
        </p:txBody>
      </p:sp>
      <p:pic>
        <p:nvPicPr>
          <p:cNvPr id="19458" name="Picture 2" descr="http://www.nat-geo.ru/pic/photos/95/3395_20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5377" y="3071810"/>
            <a:ext cx="3994155" cy="3000396"/>
          </a:xfrm>
          <a:prstGeom prst="rect">
            <a:avLst/>
          </a:prstGeom>
          <a:noFill/>
        </p:spPr>
      </p:pic>
      <p:pic>
        <p:nvPicPr>
          <p:cNvPr id="19462" name="Picture 6" descr="http://www.hunter.ru/redbook/oblojk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848184"/>
            <a:ext cx="2286016" cy="366488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14634"/>
          </a:xfrm>
        </p:spPr>
        <p:txBody>
          <a:bodyPr/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СПАСИБО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kino-live.org/uploads/fotos/foto_7319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3209962" cy="2006225"/>
          </a:xfrm>
          <a:prstGeom prst="rect">
            <a:avLst/>
          </a:prstGeom>
          <a:noFill/>
        </p:spPr>
      </p:pic>
      <p:pic>
        <p:nvPicPr>
          <p:cNvPr id="1028" name="Picture 4" descr="http://www.paintball-online.ru/uploads/post-15-113223713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428604"/>
            <a:ext cx="2857500" cy="2143125"/>
          </a:xfrm>
          <a:prstGeom prst="rect">
            <a:avLst/>
          </a:prstGeom>
          <a:noFill/>
        </p:spPr>
      </p:pic>
      <p:pic>
        <p:nvPicPr>
          <p:cNvPr id="1034" name="Picture 10" descr="http://funzoo.ru/uploads/posts/2008-10/thumbs/1224417882_vyhu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2714620"/>
            <a:ext cx="4643470" cy="290877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97</TotalTime>
  <Words>209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ВЫХУХОЛЬ</vt:lpstr>
      <vt:lpstr>Выхухоль -  реликтовый вид. Реликт —остаточное проявление прошлого в наше время.</vt:lpstr>
      <vt:lpstr>СРЕДА ОБИТАНИЯ</vt:lpstr>
      <vt:lpstr>ПИТАНИЕ</vt:lpstr>
      <vt:lpstr>Слайд 5</vt:lpstr>
      <vt:lpstr>КРАСНАЯ КНИГА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ВЫХУХОЛЬ</dc:title>
  <dc:creator>Админ</dc:creator>
  <cp:lastModifiedBy>Админ</cp:lastModifiedBy>
  <cp:revision>11</cp:revision>
  <dcterms:created xsi:type="dcterms:W3CDTF">2012-11-06T11:43:07Z</dcterms:created>
  <dcterms:modified xsi:type="dcterms:W3CDTF">2012-11-07T04:24:25Z</dcterms:modified>
</cp:coreProperties>
</file>